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5c279b1b0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5c279b1b0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c279b1b0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5c279b1b0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5c279b1b0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5c279b1b0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455bd24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455bd24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455bd24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455bd24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455bd24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455bd24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456006e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456006e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456006e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456006e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5c279b1b0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5c279b1b0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f95a2442c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f95a2442c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c279b1b0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c279b1b0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5f91211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5f91211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5c279b1b0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5c279b1b0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f7e32a1f5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f7e32a1f5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5c279b1b0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5c279b1b0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5c279b1b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5c279b1b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f7e32a1f5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f7e32a1f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5c279b1b0_1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5c279b1b0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f95a47cb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f95a47cb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5c279b1b0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5c279b1b0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3bc1c6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3bc1c6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c279b1b0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c279b1b0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5c279b1b0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5c279b1b0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c279b1b0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5c279b1b0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c77f6fa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5c77f6fa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5c77f6fa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5c77f6fa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5c279b1b0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5c279b1b0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5c279b1b0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5c279b1b0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5c279b1b0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5c279b1b0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hpl5MSBdUr7g36JtCsPIseuXWutHkQYMYFhpuXaCZ_U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26125" y="30498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Generalforsamling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FLUID 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7. juni 2023 kl 14:00-16:00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3. Bestyrelsens beretning</a:t>
            </a:r>
            <a:endParaRPr/>
          </a:p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Se beretning </a:t>
            </a:r>
            <a:r>
              <a:rPr lang="da" u="sng">
                <a:solidFill>
                  <a:schemeClr val="hlink"/>
                </a:solidFill>
                <a:hlinkClick r:id="rId3"/>
              </a:rPr>
              <a:t>her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ctrTitle"/>
          </p:nvPr>
        </p:nvSpPr>
        <p:spPr>
          <a:xfrm>
            <a:off x="598100" y="22465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4.</a:t>
            </a:r>
            <a:r>
              <a:rPr lang="da"/>
              <a:t>Forelæggelse af regnskab og budget (herunder kontingent)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FLUID regnskab 2022-23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Regnskab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Resultatopgørelse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Balance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Noter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Desuden budget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1851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Resultatopgørelse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870975"/>
            <a:ext cx="9022162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0414"/>
            <a:ext cx="9144001" cy="348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119" y="0"/>
            <a:ext cx="69217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795351"/>
            <a:ext cx="8587301" cy="40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89" y="-119150"/>
            <a:ext cx="40474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825" y="409997"/>
            <a:ext cx="3670575" cy="31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787" y="0"/>
            <a:ext cx="4296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60475" y="2532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Dagsorden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260475" y="8610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1. Valg af dirigent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2. Godkendelse af dagsorden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3. Bestyrelsens beretning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4. Forelæggelse af regnskab og budget (herunder kontingent)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5. Valg af bestyrelse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6. Valg af to revisorer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7. Indkomne forslag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200">
                <a:solidFill>
                  <a:schemeClr val="dk1"/>
                </a:solidFill>
              </a:rPr>
              <a:t>8. Eventuelt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61938"/>
            <a:ext cx="731520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FLUID budget 2023-24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400" y="445625"/>
            <a:ext cx="49149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5. Valg af bestyrelse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da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FLUIDs bestyrelse pr 7. juni 2023</a:t>
            </a:r>
            <a:endParaRPr/>
          </a:p>
        </p:txBody>
      </p:sp>
      <p:sp>
        <p:nvSpPr>
          <p:cNvPr id="215" name="Google Shape;215;p36"/>
          <p:cNvSpPr txBox="1"/>
          <p:nvPr/>
        </p:nvSpPr>
        <p:spPr>
          <a:xfrm>
            <a:off x="4097975" y="828475"/>
            <a:ext cx="4873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Anne Charlotte Petersen, konsulent, Grunnet &amp; Petersen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Elsebeth Korsgaard Sorensen, professor emerita, Aalborg Universitet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Jesper Eriksen, It &amp; Online chef, Tietgen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Jørgen Grubbe, CEO, Monnet-gruppen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Lars Zimsen, afdelingsleder, HF VUC Fyn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Niels Henrik Helms, seniorkonsulent, CELF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Nina von Staffeldt, konsulent, Staffeldt Rådgivning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Peter Holmboe, Lektor, UC SYD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Rasmus Kjær Kristiansen, Udviklings- og erhvervschef, VUC Storstrøm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/>
              <a:t>Rasmus Petersen, Teamleder, Praxis</a:t>
            </a:r>
            <a:endParaRPr sz="1450">
              <a:solidFill>
                <a:srgbClr val="22313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00" y="1052477"/>
            <a:ext cx="3793175" cy="182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Valg til bestyrelse</a:t>
            </a:r>
            <a:endParaRPr/>
          </a:p>
        </p:txBody>
      </p:sp>
      <p:sp>
        <p:nvSpPr>
          <p:cNvPr id="222" name="Google Shape;222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På valg: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Elsebeth Korsgaard Sorensen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Jesper Eriksen (modtager ikke genvalg)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Lars Zimsen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Rasmus Kjær Kristiansen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/>
              <a:t>Anne Charlotte Petersen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6. Valg af to revisorer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Bestyrelsen indstiller</a:t>
            </a:r>
            <a:endParaRPr/>
          </a:p>
        </p:txBody>
      </p:sp>
      <p:sp>
        <p:nvSpPr>
          <p:cNvPr id="233" name="Google Shape;233;p39"/>
          <p:cNvSpPr txBox="1"/>
          <p:nvPr>
            <p:ph type="title"/>
          </p:nvPr>
        </p:nvSpPr>
        <p:spPr>
          <a:xfrm>
            <a:off x="311700" y="14918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Ekstern revisor: Stataut. revisor Mogens Nygaard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Intern revisor: Rasmus Kjær Kristiansen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7. Indkomne forslag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Forslag</a:t>
            </a:r>
            <a:endParaRPr/>
          </a:p>
        </p:txBody>
      </p:sp>
      <p:sp>
        <p:nvSpPr>
          <p:cNvPr id="244" name="Google Shape;244;p41"/>
          <p:cNvSpPr txBox="1"/>
          <p:nvPr>
            <p:ph type="title"/>
          </p:nvPr>
        </p:nvSpPr>
        <p:spPr>
          <a:xfrm>
            <a:off x="311700" y="1491800"/>
            <a:ext cx="8520600" cy="28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Under punkt 7 indstiller bestyrelsen en regulering af kontingentet </a:t>
            </a:r>
            <a:r>
              <a:rPr b="1"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over de næste 2 år</a:t>
            </a:r>
            <a:r>
              <a:rPr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som følge af stigende omkostninger: 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Enkeltmandsvirksomheder 1150 kr. stiger til  1600 kr.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1-50 ansatte: 2300 kr. til 3300 kr.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51-250 ansatte: 4125 kr. til 6000 kr.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250+ ansatte 5625 kr. til 8000 kr.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da"/>
              <a:t>Valg af dirigent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8. Eventuelt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2. Valg af referent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Bestyrelsen indstiller Poul Tang som referent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ctrTitle"/>
          </p:nvPr>
        </p:nvSpPr>
        <p:spPr>
          <a:xfrm>
            <a:off x="555625" y="22688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2. Valg af stemmetæller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000"/>
              <a:t>Bestyrelsen foreslår Rasmus Petersen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2. Godkendelse af dagsorden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1205750" y="2501575"/>
            <a:ext cx="66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Generalforsamlingen er meddelt i Nyhedsbrevene april 2023 og sendt til alle kontaktpersoner 5.5.2023.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Endelig dagsorden er udsendt til alle kontaktpersoner 31.5.2022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259900" y="1049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Dagsorden for den ordinære generalforsamling skal indeholde mindst følgende punkter: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"/>
              <a:t>1. Valg af dirigent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2. Godkendelse af dagsorden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3. Bestyrelsens beretning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4. Forelæggelse af regnskab og budget (herunder kontingent)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5. Valg af bestyrelse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6. Valg af to revisorer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7. Indkomne forslag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8. Eventuelt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Stk.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Indkaldelse skal ske med mindst 1 måneds varsel. Endelig dagsorden udsendes senest 7 dage før generalforsamlingen.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5528325" y="410000"/>
            <a:ext cx="3304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87400" marR="787400" rtl="0" algn="l">
              <a:lnSpc>
                <a:spcPct val="12308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rPr b="1" lang="da" sz="2650">
                <a:solidFill>
                  <a:srgbClr val="2231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Vedtægter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229425"/>
            <a:ext cx="85206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§ 1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Foreningens navn er: Foreningen for Fleksibel Uddannelse i Danmark.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§ 2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Foreningens formål er: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• at øge kendskabet til fleksibel uddannelse og læring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• at fremme samarbejde og erfaringsudveksling mellem foreningens medlemmer indenfor området fleksibel uddannelse og læring.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• at fremme forsknings- og udviklingsprojekter inden for området fleksibel uddannelse og læring.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• at fremme nordisk og internationalt samarbejde inden for området fleksibel uddannelse og læring.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• at arrangere møder og konferencer for foreningens medlemmer og andre interesserede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• at tilbyde og formidle konsulenthjælp til løsning af diverse opgaver der har relation til foreningens formål.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§ 3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/>
              <a:t>Som medlemmer af foreningen kan optages institutioner, organisationer, virksomheder og enkeltpersoner med interesse for fleksibel uddannelse.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252475" y="679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§ 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Beslutninger vedtages på generalforsamlingen ved almindelig stemmeflerhed blandt de fremmødte medlemmer, jf. dog §17 og §18.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§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Afstemninger foretages generelt åbent, dog i personspørgsmål altid skriftligt. Såfremt 1/3 af de fremmødte ytrer ønske herom, skal øvrige afstemninger foretages skriftligt.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§ 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Foreningens daglige ledelse varetages af bestyrelsen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§ 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Bestyrelsen består af 10 medlemmer, hvoraf 5 vælges i lige år og 5 i ulige år. Alle valg er toårige.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Bestyrelsen vælges på den ordinære generalforsamling.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Stk.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Bestyrelsen konstituerer sig selv med formand, næstformand og kasserer.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