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2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29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FB8AC9-30CF-454F-85C0-CA634BC3775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8E677CDE-DBCD-4493-A2BE-F0803A563592}">
      <dgm:prSet phldrT="[Tekst]"/>
      <dgm:spPr/>
      <dgm:t>
        <a:bodyPr/>
        <a:lstStyle/>
        <a:p>
          <a:r>
            <a:rPr lang="da-DK" dirty="0"/>
            <a:t>Kursist-forudsætninger</a:t>
          </a:r>
        </a:p>
      </dgm:t>
    </dgm:pt>
    <dgm:pt modelId="{C6C488A5-3976-452B-B9AE-634EE1D5CAED}" type="parTrans" cxnId="{E0237697-AF37-49BD-AD5E-7BF3648A1466}">
      <dgm:prSet/>
      <dgm:spPr/>
      <dgm:t>
        <a:bodyPr/>
        <a:lstStyle/>
        <a:p>
          <a:endParaRPr lang="da-DK"/>
        </a:p>
      </dgm:t>
    </dgm:pt>
    <dgm:pt modelId="{702AAE5C-CE0E-44FB-894E-6CE475DF52A7}" type="sibTrans" cxnId="{E0237697-AF37-49BD-AD5E-7BF3648A1466}">
      <dgm:prSet/>
      <dgm:spPr/>
      <dgm:t>
        <a:bodyPr/>
        <a:lstStyle/>
        <a:p>
          <a:endParaRPr lang="da-DK"/>
        </a:p>
      </dgm:t>
    </dgm:pt>
    <dgm:pt modelId="{ED7B1DF2-8FC8-435B-9E8F-0F4C24055332}">
      <dgm:prSet phldrT="[Tekst]"/>
      <dgm:spPr/>
      <dgm:t>
        <a:bodyPr/>
        <a:lstStyle/>
        <a:p>
          <a:r>
            <a:rPr lang="da-DK" dirty="0"/>
            <a:t>Ny didaktik og pædagogik (IT-</a:t>
          </a:r>
          <a:r>
            <a:rPr lang="da-DK" dirty="0" err="1"/>
            <a:t>minipæd</a:t>
          </a:r>
          <a:r>
            <a:rPr lang="da-DK" dirty="0"/>
            <a:t>)</a:t>
          </a:r>
        </a:p>
      </dgm:t>
    </dgm:pt>
    <dgm:pt modelId="{9855CD99-74D7-49F5-BB9C-13D1FFC77BA5}" type="parTrans" cxnId="{C3D65931-7728-45F3-819A-5DF3B0B309E8}">
      <dgm:prSet/>
      <dgm:spPr/>
      <dgm:t>
        <a:bodyPr/>
        <a:lstStyle/>
        <a:p>
          <a:endParaRPr lang="da-DK"/>
        </a:p>
      </dgm:t>
    </dgm:pt>
    <dgm:pt modelId="{5855CD5C-1AD0-4917-A95C-DEC6C24464F5}" type="sibTrans" cxnId="{C3D65931-7728-45F3-819A-5DF3B0B309E8}">
      <dgm:prSet/>
      <dgm:spPr/>
      <dgm:t>
        <a:bodyPr/>
        <a:lstStyle/>
        <a:p>
          <a:endParaRPr lang="da-DK"/>
        </a:p>
      </dgm:t>
    </dgm:pt>
    <dgm:pt modelId="{5F1CF2E2-24A7-4F86-90D9-88B5EDE615EC}">
      <dgm:prSet phldrT="[Tekst]"/>
      <dgm:spPr/>
      <dgm:t>
        <a:bodyPr/>
        <a:lstStyle/>
        <a:p>
          <a:r>
            <a:rPr lang="da-DK" dirty="0"/>
            <a:t>Kontinuerlig forventnings-afstemning m. kursister</a:t>
          </a:r>
        </a:p>
      </dgm:t>
    </dgm:pt>
    <dgm:pt modelId="{EF354481-65CD-48BF-9AAB-DC0CCDADC11D}" type="parTrans" cxnId="{DE14BC32-DE66-4A94-A5C2-1816004ADB2A}">
      <dgm:prSet/>
      <dgm:spPr/>
      <dgm:t>
        <a:bodyPr/>
        <a:lstStyle/>
        <a:p>
          <a:endParaRPr lang="da-DK"/>
        </a:p>
      </dgm:t>
    </dgm:pt>
    <dgm:pt modelId="{F30EACB7-BE08-4143-834A-98858C96801B}" type="sibTrans" cxnId="{DE14BC32-DE66-4A94-A5C2-1816004ADB2A}">
      <dgm:prSet/>
      <dgm:spPr/>
      <dgm:t>
        <a:bodyPr/>
        <a:lstStyle/>
        <a:p>
          <a:endParaRPr lang="da-DK"/>
        </a:p>
      </dgm:t>
    </dgm:pt>
    <dgm:pt modelId="{6DF430FC-F14E-496D-9A7F-FF3D0BAAB394}">
      <dgm:prSet phldrT="[Tekst]"/>
      <dgm:spPr/>
      <dgm:t>
        <a:bodyPr/>
        <a:lstStyle/>
        <a:p>
          <a:r>
            <a:rPr lang="da-DK" dirty="0"/>
            <a:t>Ny teknologi til simplificeret brug</a:t>
          </a:r>
        </a:p>
      </dgm:t>
    </dgm:pt>
    <dgm:pt modelId="{F1BE4419-1DE6-48A2-8528-1BD872EAFAFB}" type="parTrans" cxnId="{CE552DE4-3A41-41BE-BEAD-065A738899DF}">
      <dgm:prSet/>
      <dgm:spPr/>
      <dgm:t>
        <a:bodyPr/>
        <a:lstStyle/>
        <a:p>
          <a:endParaRPr lang="da-DK"/>
        </a:p>
      </dgm:t>
    </dgm:pt>
    <dgm:pt modelId="{EACEBE51-4106-450B-A38E-318D592AAC6D}" type="sibTrans" cxnId="{CE552DE4-3A41-41BE-BEAD-065A738899DF}">
      <dgm:prSet/>
      <dgm:spPr/>
      <dgm:t>
        <a:bodyPr/>
        <a:lstStyle/>
        <a:p>
          <a:endParaRPr lang="da-DK"/>
        </a:p>
      </dgm:t>
    </dgm:pt>
    <dgm:pt modelId="{5D79F8B1-9FCC-4A14-A88F-87EDEBF6F447}">
      <dgm:prSet phldrT="[Tekst]"/>
      <dgm:spPr/>
      <dgm:t>
        <a:bodyPr/>
        <a:lstStyle/>
        <a:p>
          <a:r>
            <a:rPr lang="da-DK" dirty="0"/>
            <a:t>Udvikling i faget</a:t>
          </a:r>
        </a:p>
      </dgm:t>
    </dgm:pt>
    <dgm:pt modelId="{06478A93-216D-41A9-AD88-CD7C9A41F40E}" type="parTrans" cxnId="{F599E02E-7998-45D2-BAA9-3A202683E65E}">
      <dgm:prSet/>
      <dgm:spPr/>
      <dgm:t>
        <a:bodyPr/>
        <a:lstStyle/>
        <a:p>
          <a:endParaRPr lang="da-DK"/>
        </a:p>
      </dgm:t>
    </dgm:pt>
    <dgm:pt modelId="{70F7591E-26F3-45A9-8A65-4684B627E817}" type="sibTrans" cxnId="{F599E02E-7998-45D2-BAA9-3A202683E65E}">
      <dgm:prSet/>
      <dgm:spPr/>
      <dgm:t>
        <a:bodyPr/>
        <a:lstStyle/>
        <a:p>
          <a:endParaRPr lang="da-DK"/>
        </a:p>
      </dgm:t>
    </dgm:pt>
    <dgm:pt modelId="{AD28AF25-4160-497E-9102-FC1A1003DE9A}" type="pres">
      <dgm:prSet presAssocID="{E0FB8AC9-30CF-454F-85C0-CA634BC37755}" presName="cycle" presStyleCnt="0">
        <dgm:presLayoutVars>
          <dgm:dir/>
          <dgm:resizeHandles val="exact"/>
        </dgm:presLayoutVars>
      </dgm:prSet>
      <dgm:spPr/>
    </dgm:pt>
    <dgm:pt modelId="{37B01CF7-3F48-40FB-8B45-96299244804B}" type="pres">
      <dgm:prSet presAssocID="{8E677CDE-DBCD-4493-A2BE-F0803A563592}" presName="node" presStyleLbl="node1" presStyleIdx="0" presStyleCnt="5">
        <dgm:presLayoutVars>
          <dgm:bulletEnabled val="1"/>
        </dgm:presLayoutVars>
      </dgm:prSet>
      <dgm:spPr/>
    </dgm:pt>
    <dgm:pt modelId="{78BF1EA1-20AD-475A-A814-2990824CB5A4}" type="pres">
      <dgm:prSet presAssocID="{702AAE5C-CE0E-44FB-894E-6CE475DF52A7}" presName="sibTrans" presStyleLbl="sibTrans2D1" presStyleIdx="0" presStyleCnt="5"/>
      <dgm:spPr/>
    </dgm:pt>
    <dgm:pt modelId="{505859F9-EE7B-49E9-84DE-C221FD5744A4}" type="pres">
      <dgm:prSet presAssocID="{702AAE5C-CE0E-44FB-894E-6CE475DF52A7}" presName="connectorText" presStyleLbl="sibTrans2D1" presStyleIdx="0" presStyleCnt="5"/>
      <dgm:spPr/>
    </dgm:pt>
    <dgm:pt modelId="{FEA7B301-6869-4F4C-9A89-A2F5CBBF15C2}" type="pres">
      <dgm:prSet presAssocID="{ED7B1DF2-8FC8-435B-9E8F-0F4C24055332}" presName="node" presStyleLbl="node1" presStyleIdx="1" presStyleCnt="5">
        <dgm:presLayoutVars>
          <dgm:bulletEnabled val="1"/>
        </dgm:presLayoutVars>
      </dgm:prSet>
      <dgm:spPr/>
    </dgm:pt>
    <dgm:pt modelId="{7A3CFEA5-2FD2-4581-BC14-2DECA48D9063}" type="pres">
      <dgm:prSet presAssocID="{5855CD5C-1AD0-4917-A95C-DEC6C24464F5}" presName="sibTrans" presStyleLbl="sibTrans2D1" presStyleIdx="1" presStyleCnt="5"/>
      <dgm:spPr/>
    </dgm:pt>
    <dgm:pt modelId="{83D5FEDD-71BC-4C06-97D4-A3DF4B3DC783}" type="pres">
      <dgm:prSet presAssocID="{5855CD5C-1AD0-4917-A95C-DEC6C24464F5}" presName="connectorText" presStyleLbl="sibTrans2D1" presStyleIdx="1" presStyleCnt="5"/>
      <dgm:spPr/>
    </dgm:pt>
    <dgm:pt modelId="{6EC5F733-3EC1-4A34-933F-BADD72A854AA}" type="pres">
      <dgm:prSet presAssocID="{5F1CF2E2-24A7-4F86-90D9-88B5EDE615EC}" presName="node" presStyleLbl="node1" presStyleIdx="2" presStyleCnt="5">
        <dgm:presLayoutVars>
          <dgm:bulletEnabled val="1"/>
        </dgm:presLayoutVars>
      </dgm:prSet>
      <dgm:spPr/>
    </dgm:pt>
    <dgm:pt modelId="{7FE0F89E-21A4-4E05-8B17-A45445C13B89}" type="pres">
      <dgm:prSet presAssocID="{F30EACB7-BE08-4143-834A-98858C96801B}" presName="sibTrans" presStyleLbl="sibTrans2D1" presStyleIdx="2" presStyleCnt="5"/>
      <dgm:spPr/>
    </dgm:pt>
    <dgm:pt modelId="{46116B8F-6DF2-4A05-9546-DDC578FE5921}" type="pres">
      <dgm:prSet presAssocID="{F30EACB7-BE08-4143-834A-98858C96801B}" presName="connectorText" presStyleLbl="sibTrans2D1" presStyleIdx="2" presStyleCnt="5"/>
      <dgm:spPr/>
    </dgm:pt>
    <dgm:pt modelId="{D2C8758F-F84A-42CA-BE54-ED1C25DAB2E2}" type="pres">
      <dgm:prSet presAssocID="{6DF430FC-F14E-496D-9A7F-FF3D0BAAB394}" presName="node" presStyleLbl="node1" presStyleIdx="3" presStyleCnt="5">
        <dgm:presLayoutVars>
          <dgm:bulletEnabled val="1"/>
        </dgm:presLayoutVars>
      </dgm:prSet>
      <dgm:spPr/>
    </dgm:pt>
    <dgm:pt modelId="{CF71CB28-9EDD-4176-9184-BAA8C523F586}" type="pres">
      <dgm:prSet presAssocID="{EACEBE51-4106-450B-A38E-318D592AAC6D}" presName="sibTrans" presStyleLbl="sibTrans2D1" presStyleIdx="3" presStyleCnt="5"/>
      <dgm:spPr/>
    </dgm:pt>
    <dgm:pt modelId="{00047FCB-3463-495F-9E65-55ECD5E809AE}" type="pres">
      <dgm:prSet presAssocID="{EACEBE51-4106-450B-A38E-318D592AAC6D}" presName="connectorText" presStyleLbl="sibTrans2D1" presStyleIdx="3" presStyleCnt="5"/>
      <dgm:spPr/>
    </dgm:pt>
    <dgm:pt modelId="{95A360E8-2399-4F82-8D85-710CFE7A593C}" type="pres">
      <dgm:prSet presAssocID="{5D79F8B1-9FCC-4A14-A88F-87EDEBF6F447}" presName="node" presStyleLbl="node1" presStyleIdx="4" presStyleCnt="5">
        <dgm:presLayoutVars>
          <dgm:bulletEnabled val="1"/>
        </dgm:presLayoutVars>
      </dgm:prSet>
      <dgm:spPr/>
    </dgm:pt>
    <dgm:pt modelId="{5A1A2EA5-6226-4D1E-AF22-01F75821446F}" type="pres">
      <dgm:prSet presAssocID="{70F7591E-26F3-45A9-8A65-4684B627E817}" presName="sibTrans" presStyleLbl="sibTrans2D1" presStyleIdx="4" presStyleCnt="5"/>
      <dgm:spPr/>
    </dgm:pt>
    <dgm:pt modelId="{C478232A-45A6-4DF4-8626-F3433A357D42}" type="pres">
      <dgm:prSet presAssocID="{70F7591E-26F3-45A9-8A65-4684B627E817}" presName="connectorText" presStyleLbl="sibTrans2D1" presStyleIdx="4" presStyleCnt="5"/>
      <dgm:spPr/>
    </dgm:pt>
  </dgm:ptLst>
  <dgm:cxnLst>
    <dgm:cxn modelId="{112E821E-7449-461E-9505-A8D3278FE381}" type="presOf" srcId="{8E677CDE-DBCD-4493-A2BE-F0803A563592}" destId="{37B01CF7-3F48-40FB-8B45-96299244804B}" srcOrd="0" destOrd="0" presId="urn:microsoft.com/office/officeart/2005/8/layout/cycle2"/>
    <dgm:cxn modelId="{D1CA4A29-2466-49CE-9144-7B28A4EC0DA5}" type="presOf" srcId="{EACEBE51-4106-450B-A38E-318D592AAC6D}" destId="{CF71CB28-9EDD-4176-9184-BAA8C523F586}" srcOrd="0" destOrd="0" presId="urn:microsoft.com/office/officeart/2005/8/layout/cycle2"/>
    <dgm:cxn modelId="{4B3ED72B-8E34-463F-BF98-15C8A3A0BDD5}" type="presOf" srcId="{5855CD5C-1AD0-4917-A95C-DEC6C24464F5}" destId="{7A3CFEA5-2FD2-4581-BC14-2DECA48D9063}" srcOrd="0" destOrd="0" presId="urn:microsoft.com/office/officeart/2005/8/layout/cycle2"/>
    <dgm:cxn modelId="{F599E02E-7998-45D2-BAA9-3A202683E65E}" srcId="{E0FB8AC9-30CF-454F-85C0-CA634BC37755}" destId="{5D79F8B1-9FCC-4A14-A88F-87EDEBF6F447}" srcOrd="4" destOrd="0" parTransId="{06478A93-216D-41A9-AD88-CD7C9A41F40E}" sibTransId="{70F7591E-26F3-45A9-8A65-4684B627E817}"/>
    <dgm:cxn modelId="{C3D65931-7728-45F3-819A-5DF3B0B309E8}" srcId="{E0FB8AC9-30CF-454F-85C0-CA634BC37755}" destId="{ED7B1DF2-8FC8-435B-9E8F-0F4C24055332}" srcOrd="1" destOrd="0" parTransId="{9855CD99-74D7-49F5-BB9C-13D1FFC77BA5}" sibTransId="{5855CD5C-1AD0-4917-A95C-DEC6C24464F5}"/>
    <dgm:cxn modelId="{DE14BC32-DE66-4A94-A5C2-1816004ADB2A}" srcId="{E0FB8AC9-30CF-454F-85C0-CA634BC37755}" destId="{5F1CF2E2-24A7-4F86-90D9-88B5EDE615EC}" srcOrd="2" destOrd="0" parTransId="{EF354481-65CD-48BF-9AAB-DC0CCDADC11D}" sibTransId="{F30EACB7-BE08-4143-834A-98858C96801B}"/>
    <dgm:cxn modelId="{1C72C232-70F6-469D-9533-C5DF8F952EFE}" type="presOf" srcId="{E0FB8AC9-30CF-454F-85C0-CA634BC37755}" destId="{AD28AF25-4160-497E-9102-FC1A1003DE9A}" srcOrd="0" destOrd="0" presId="urn:microsoft.com/office/officeart/2005/8/layout/cycle2"/>
    <dgm:cxn modelId="{E7894F33-D1EB-45CC-A227-4FF40AD2A1E2}" type="presOf" srcId="{6DF430FC-F14E-496D-9A7F-FF3D0BAAB394}" destId="{D2C8758F-F84A-42CA-BE54-ED1C25DAB2E2}" srcOrd="0" destOrd="0" presId="urn:microsoft.com/office/officeart/2005/8/layout/cycle2"/>
    <dgm:cxn modelId="{0E0E9333-D101-4842-880C-626E122228D9}" type="presOf" srcId="{70F7591E-26F3-45A9-8A65-4684B627E817}" destId="{C478232A-45A6-4DF4-8626-F3433A357D42}" srcOrd="1" destOrd="0" presId="urn:microsoft.com/office/officeart/2005/8/layout/cycle2"/>
    <dgm:cxn modelId="{DFF58E45-40F4-4C0C-BA8B-DE3C8A49460F}" type="presOf" srcId="{702AAE5C-CE0E-44FB-894E-6CE475DF52A7}" destId="{505859F9-EE7B-49E9-84DE-C221FD5744A4}" srcOrd="1" destOrd="0" presId="urn:microsoft.com/office/officeart/2005/8/layout/cycle2"/>
    <dgm:cxn modelId="{A5F4FA80-3F7D-482F-B0E4-4C9366CB1712}" type="presOf" srcId="{5F1CF2E2-24A7-4F86-90D9-88B5EDE615EC}" destId="{6EC5F733-3EC1-4A34-933F-BADD72A854AA}" srcOrd="0" destOrd="0" presId="urn:microsoft.com/office/officeart/2005/8/layout/cycle2"/>
    <dgm:cxn modelId="{416BE694-889B-4611-8830-A0F84F8D2BD8}" type="presOf" srcId="{ED7B1DF2-8FC8-435B-9E8F-0F4C24055332}" destId="{FEA7B301-6869-4F4C-9A89-A2F5CBBF15C2}" srcOrd="0" destOrd="0" presId="urn:microsoft.com/office/officeart/2005/8/layout/cycle2"/>
    <dgm:cxn modelId="{E0237697-AF37-49BD-AD5E-7BF3648A1466}" srcId="{E0FB8AC9-30CF-454F-85C0-CA634BC37755}" destId="{8E677CDE-DBCD-4493-A2BE-F0803A563592}" srcOrd="0" destOrd="0" parTransId="{C6C488A5-3976-452B-B9AE-634EE1D5CAED}" sibTransId="{702AAE5C-CE0E-44FB-894E-6CE475DF52A7}"/>
    <dgm:cxn modelId="{FF5A539F-1C4E-4D64-AAF1-C7B42916F472}" type="presOf" srcId="{702AAE5C-CE0E-44FB-894E-6CE475DF52A7}" destId="{78BF1EA1-20AD-475A-A814-2990824CB5A4}" srcOrd="0" destOrd="0" presId="urn:microsoft.com/office/officeart/2005/8/layout/cycle2"/>
    <dgm:cxn modelId="{051826B4-2259-4C2C-BFEE-E6BB2C1687F6}" type="presOf" srcId="{5855CD5C-1AD0-4917-A95C-DEC6C24464F5}" destId="{83D5FEDD-71BC-4C06-97D4-A3DF4B3DC783}" srcOrd="1" destOrd="0" presId="urn:microsoft.com/office/officeart/2005/8/layout/cycle2"/>
    <dgm:cxn modelId="{DF0EF5C7-C12B-4ABF-BAF8-0939FE33442C}" type="presOf" srcId="{EACEBE51-4106-450B-A38E-318D592AAC6D}" destId="{00047FCB-3463-495F-9E65-55ECD5E809AE}" srcOrd="1" destOrd="0" presId="urn:microsoft.com/office/officeart/2005/8/layout/cycle2"/>
    <dgm:cxn modelId="{78691ACA-F939-4CBC-A004-AD6C735FE572}" type="presOf" srcId="{5D79F8B1-9FCC-4A14-A88F-87EDEBF6F447}" destId="{95A360E8-2399-4F82-8D85-710CFE7A593C}" srcOrd="0" destOrd="0" presId="urn:microsoft.com/office/officeart/2005/8/layout/cycle2"/>
    <dgm:cxn modelId="{CE552DE4-3A41-41BE-BEAD-065A738899DF}" srcId="{E0FB8AC9-30CF-454F-85C0-CA634BC37755}" destId="{6DF430FC-F14E-496D-9A7F-FF3D0BAAB394}" srcOrd="3" destOrd="0" parTransId="{F1BE4419-1DE6-48A2-8528-1BD872EAFAFB}" sibTransId="{EACEBE51-4106-450B-A38E-318D592AAC6D}"/>
    <dgm:cxn modelId="{5FCB82EB-6786-40DF-82FE-030556DBDBFD}" type="presOf" srcId="{F30EACB7-BE08-4143-834A-98858C96801B}" destId="{7FE0F89E-21A4-4E05-8B17-A45445C13B89}" srcOrd="0" destOrd="0" presId="urn:microsoft.com/office/officeart/2005/8/layout/cycle2"/>
    <dgm:cxn modelId="{7E10AFF2-703F-4E80-8B0E-2200966A5AC3}" type="presOf" srcId="{F30EACB7-BE08-4143-834A-98858C96801B}" destId="{46116B8F-6DF2-4A05-9546-DDC578FE5921}" srcOrd="1" destOrd="0" presId="urn:microsoft.com/office/officeart/2005/8/layout/cycle2"/>
    <dgm:cxn modelId="{1BEE06F9-F206-4536-8C99-2CB3F7DB840E}" type="presOf" srcId="{70F7591E-26F3-45A9-8A65-4684B627E817}" destId="{5A1A2EA5-6226-4D1E-AF22-01F75821446F}" srcOrd="0" destOrd="0" presId="urn:microsoft.com/office/officeart/2005/8/layout/cycle2"/>
    <dgm:cxn modelId="{C4CD2D09-528A-4205-AC92-62CE4CDF7441}" type="presParOf" srcId="{AD28AF25-4160-497E-9102-FC1A1003DE9A}" destId="{37B01CF7-3F48-40FB-8B45-96299244804B}" srcOrd="0" destOrd="0" presId="urn:microsoft.com/office/officeart/2005/8/layout/cycle2"/>
    <dgm:cxn modelId="{6A11D88D-7042-44DA-8222-C2093F59004D}" type="presParOf" srcId="{AD28AF25-4160-497E-9102-FC1A1003DE9A}" destId="{78BF1EA1-20AD-475A-A814-2990824CB5A4}" srcOrd="1" destOrd="0" presId="urn:microsoft.com/office/officeart/2005/8/layout/cycle2"/>
    <dgm:cxn modelId="{6F310548-F304-457D-BE4B-DF41107D80A8}" type="presParOf" srcId="{78BF1EA1-20AD-475A-A814-2990824CB5A4}" destId="{505859F9-EE7B-49E9-84DE-C221FD5744A4}" srcOrd="0" destOrd="0" presId="urn:microsoft.com/office/officeart/2005/8/layout/cycle2"/>
    <dgm:cxn modelId="{E591FD67-1205-4DE3-81FD-72D7440251C1}" type="presParOf" srcId="{AD28AF25-4160-497E-9102-FC1A1003DE9A}" destId="{FEA7B301-6869-4F4C-9A89-A2F5CBBF15C2}" srcOrd="2" destOrd="0" presId="urn:microsoft.com/office/officeart/2005/8/layout/cycle2"/>
    <dgm:cxn modelId="{A6A744D0-4C11-40C9-BF92-E563F1BAB341}" type="presParOf" srcId="{AD28AF25-4160-497E-9102-FC1A1003DE9A}" destId="{7A3CFEA5-2FD2-4581-BC14-2DECA48D9063}" srcOrd="3" destOrd="0" presId="urn:microsoft.com/office/officeart/2005/8/layout/cycle2"/>
    <dgm:cxn modelId="{44FF6259-7275-4F6F-B3DC-22A26C31340F}" type="presParOf" srcId="{7A3CFEA5-2FD2-4581-BC14-2DECA48D9063}" destId="{83D5FEDD-71BC-4C06-97D4-A3DF4B3DC783}" srcOrd="0" destOrd="0" presId="urn:microsoft.com/office/officeart/2005/8/layout/cycle2"/>
    <dgm:cxn modelId="{E2CE21E4-DBC0-4417-951E-E81FE29B8690}" type="presParOf" srcId="{AD28AF25-4160-497E-9102-FC1A1003DE9A}" destId="{6EC5F733-3EC1-4A34-933F-BADD72A854AA}" srcOrd="4" destOrd="0" presId="urn:microsoft.com/office/officeart/2005/8/layout/cycle2"/>
    <dgm:cxn modelId="{3B0ACF2D-69AC-41F5-A687-E2B6032372CA}" type="presParOf" srcId="{AD28AF25-4160-497E-9102-FC1A1003DE9A}" destId="{7FE0F89E-21A4-4E05-8B17-A45445C13B89}" srcOrd="5" destOrd="0" presId="urn:microsoft.com/office/officeart/2005/8/layout/cycle2"/>
    <dgm:cxn modelId="{0157E049-02D2-4249-BE5E-B02585A28DA9}" type="presParOf" srcId="{7FE0F89E-21A4-4E05-8B17-A45445C13B89}" destId="{46116B8F-6DF2-4A05-9546-DDC578FE5921}" srcOrd="0" destOrd="0" presId="urn:microsoft.com/office/officeart/2005/8/layout/cycle2"/>
    <dgm:cxn modelId="{54AD07F0-8ABE-4DD1-A615-BAD4D977DC54}" type="presParOf" srcId="{AD28AF25-4160-497E-9102-FC1A1003DE9A}" destId="{D2C8758F-F84A-42CA-BE54-ED1C25DAB2E2}" srcOrd="6" destOrd="0" presId="urn:microsoft.com/office/officeart/2005/8/layout/cycle2"/>
    <dgm:cxn modelId="{237CA5BC-ACB9-4BE1-B486-D66B5B9BD983}" type="presParOf" srcId="{AD28AF25-4160-497E-9102-FC1A1003DE9A}" destId="{CF71CB28-9EDD-4176-9184-BAA8C523F586}" srcOrd="7" destOrd="0" presId="urn:microsoft.com/office/officeart/2005/8/layout/cycle2"/>
    <dgm:cxn modelId="{06D2A878-83F9-40ED-8F16-D6D609CC105F}" type="presParOf" srcId="{CF71CB28-9EDD-4176-9184-BAA8C523F586}" destId="{00047FCB-3463-495F-9E65-55ECD5E809AE}" srcOrd="0" destOrd="0" presId="urn:microsoft.com/office/officeart/2005/8/layout/cycle2"/>
    <dgm:cxn modelId="{C50442F0-113A-4DB5-A413-E7FDEA4F28A4}" type="presParOf" srcId="{AD28AF25-4160-497E-9102-FC1A1003DE9A}" destId="{95A360E8-2399-4F82-8D85-710CFE7A593C}" srcOrd="8" destOrd="0" presId="urn:microsoft.com/office/officeart/2005/8/layout/cycle2"/>
    <dgm:cxn modelId="{BE77B9CE-2FCC-415A-AF85-23E1CD573D22}" type="presParOf" srcId="{AD28AF25-4160-497E-9102-FC1A1003DE9A}" destId="{5A1A2EA5-6226-4D1E-AF22-01F75821446F}" srcOrd="9" destOrd="0" presId="urn:microsoft.com/office/officeart/2005/8/layout/cycle2"/>
    <dgm:cxn modelId="{10720826-2977-460A-AB1E-12BC3F2912A8}" type="presParOf" srcId="{5A1A2EA5-6226-4D1E-AF22-01F75821446F}" destId="{C478232A-45A6-4DF4-8626-F3433A357D4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B8AC9-30CF-454F-85C0-CA634BC3775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8E677CDE-DBCD-4493-A2BE-F0803A563592}">
      <dgm:prSet phldrT="[Tekst]"/>
      <dgm:spPr/>
      <dgm:t>
        <a:bodyPr/>
        <a:lstStyle/>
        <a:p>
          <a:r>
            <a:rPr lang="da-DK" dirty="0"/>
            <a:t>Ny anvendelse af </a:t>
          </a:r>
          <a:r>
            <a:rPr lang="da-DK" dirty="0" err="1"/>
            <a:t>didaktiserede</a:t>
          </a:r>
          <a:r>
            <a:rPr lang="da-DK" dirty="0"/>
            <a:t> læremidler</a:t>
          </a:r>
        </a:p>
      </dgm:t>
    </dgm:pt>
    <dgm:pt modelId="{C6C488A5-3976-452B-B9AE-634EE1D5CAED}" type="parTrans" cxnId="{E0237697-AF37-49BD-AD5E-7BF3648A1466}">
      <dgm:prSet/>
      <dgm:spPr/>
      <dgm:t>
        <a:bodyPr/>
        <a:lstStyle/>
        <a:p>
          <a:endParaRPr lang="da-DK"/>
        </a:p>
      </dgm:t>
    </dgm:pt>
    <dgm:pt modelId="{702AAE5C-CE0E-44FB-894E-6CE475DF52A7}" type="sibTrans" cxnId="{E0237697-AF37-49BD-AD5E-7BF3648A1466}">
      <dgm:prSet/>
      <dgm:spPr/>
      <dgm:t>
        <a:bodyPr/>
        <a:lstStyle/>
        <a:p>
          <a:endParaRPr lang="da-DK"/>
        </a:p>
      </dgm:t>
    </dgm:pt>
    <dgm:pt modelId="{ED7B1DF2-8FC8-435B-9E8F-0F4C24055332}">
      <dgm:prSet phldrT="[Tekst]"/>
      <dgm:spPr/>
      <dgm:t>
        <a:bodyPr/>
        <a:lstStyle/>
        <a:p>
          <a:r>
            <a:rPr lang="da-DK" dirty="0"/>
            <a:t>Ny didaktik og pædagogik (IT-</a:t>
          </a:r>
          <a:r>
            <a:rPr lang="da-DK" dirty="0" err="1"/>
            <a:t>minipæd</a:t>
          </a:r>
          <a:r>
            <a:rPr lang="da-DK" dirty="0"/>
            <a:t>)</a:t>
          </a:r>
        </a:p>
      </dgm:t>
    </dgm:pt>
    <dgm:pt modelId="{9855CD99-74D7-49F5-BB9C-13D1FFC77BA5}" type="parTrans" cxnId="{C3D65931-7728-45F3-819A-5DF3B0B309E8}">
      <dgm:prSet/>
      <dgm:spPr/>
      <dgm:t>
        <a:bodyPr/>
        <a:lstStyle/>
        <a:p>
          <a:endParaRPr lang="da-DK"/>
        </a:p>
      </dgm:t>
    </dgm:pt>
    <dgm:pt modelId="{5855CD5C-1AD0-4917-A95C-DEC6C24464F5}" type="sibTrans" cxnId="{C3D65931-7728-45F3-819A-5DF3B0B309E8}">
      <dgm:prSet/>
      <dgm:spPr/>
      <dgm:t>
        <a:bodyPr/>
        <a:lstStyle/>
        <a:p>
          <a:endParaRPr lang="da-DK"/>
        </a:p>
      </dgm:t>
    </dgm:pt>
    <dgm:pt modelId="{5F1CF2E2-24A7-4F86-90D9-88B5EDE615EC}">
      <dgm:prSet phldrT="[Tekst]"/>
      <dgm:spPr/>
      <dgm:t>
        <a:bodyPr/>
        <a:lstStyle/>
        <a:p>
          <a:r>
            <a:rPr lang="da-DK" dirty="0"/>
            <a:t>Kontinuerlig forventnings-afstemning m. kursister</a:t>
          </a:r>
        </a:p>
      </dgm:t>
    </dgm:pt>
    <dgm:pt modelId="{EF354481-65CD-48BF-9AAB-DC0CCDADC11D}" type="parTrans" cxnId="{DE14BC32-DE66-4A94-A5C2-1816004ADB2A}">
      <dgm:prSet/>
      <dgm:spPr/>
      <dgm:t>
        <a:bodyPr/>
        <a:lstStyle/>
        <a:p>
          <a:endParaRPr lang="da-DK"/>
        </a:p>
      </dgm:t>
    </dgm:pt>
    <dgm:pt modelId="{F30EACB7-BE08-4143-834A-98858C96801B}" type="sibTrans" cxnId="{DE14BC32-DE66-4A94-A5C2-1816004ADB2A}">
      <dgm:prSet/>
      <dgm:spPr/>
      <dgm:t>
        <a:bodyPr/>
        <a:lstStyle/>
        <a:p>
          <a:endParaRPr lang="da-DK"/>
        </a:p>
      </dgm:t>
    </dgm:pt>
    <dgm:pt modelId="{6DF430FC-F14E-496D-9A7F-FF3D0BAAB394}">
      <dgm:prSet phldrT="[Tekst]"/>
      <dgm:spPr/>
      <dgm:t>
        <a:bodyPr/>
        <a:lstStyle/>
        <a:p>
          <a:r>
            <a:rPr lang="da-DK" dirty="0"/>
            <a:t>Forskellig anvendelse af digitale ”rum”</a:t>
          </a:r>
        </a:p>
      </dgm:t>
    </dgm:pt>
    <dgm:pt modelId="{F1BE4419-1DE6-48A2-8528-1BD872EAFAFB}" type="parTrans" cxnId="{CE552DE4-3A41-41BE-BEAD-065A738899DF}">
      <dgm:prSet/>
      <dgm:spPr/>
      <dgm:t>
        <a:bodyPr/>
        <a:lstStyle/>
        <a:p>
          <a:endParaRPr lang="da-DK"/>
        </a:p>
      </dgm:t>
    </dgm:pt>
    <dgm:pt modelId="{EACEBE51-4106-450B-A38E-318D592AAC6D}" type="sibTrans" cxnId="{CE552DE4-3A41-41BE-BEAD-065A738899DF}">
      <dgm:prSet/>
      <dgm:spPr/>
      <dgm:t>
        <a:bodyPr/>
        <a:lstStyle/>
        <a:p>
          <a:endParaRPr lang="da-DK"/>
        </a:p>
      </dgm:t>
    </dgm:pt>
    <dgm:pt modelId="{5D79F8B1-9FCC-4A14-A88F-87EDEBF6F447}">
      <dgm:prSet phldrT="[Tekst]"/>
      <dgm:spPr/>
      <dgm:t>
        <a:bodyPr/>
        <a:lstStyle/>
        <a:p>
          <a:r>
            <a:rPr lang="da-DK" dirty="0"/>
            <a:t>Udvikling i faget</a:t>
          </a:r>
        </a:p>
      </dgm:t>
    </dgm:pt>
    <dgm:pt modelId="{06478A93-216D-41A9-AD88-CD7C9A41F40E}" type="parTrans" cxnId="{F599E02E-7998-45D2-BAA9-3A202683E65E}">
      <dgm:prSet/>
      <dgm:spPr/>
      <dgm:t>
        <a:bodyPr/>
        <a:lstStyle/>
        <a:p>
          <a:endParaRPr lang="da-DK"/>
        </a:p>
      </dgm:t>
    </dgm:pt>
    <dgm:pt modelId="{70F7591E-26F3-45A9-8A65-4684B627E817}" type="sibTrans" cxnId="{F599E02E-7998-45D2-BAA9-3A202683E65E}">
      <dgm:prSet/>
      <dgm:spPr/>
      <dgm:t>
        <a:bodyPr/>
        <a:lstStyle/>
        <a:p>
          <a:endParaRPr lang="da-DK"/>
        </a:p>
      </dgm:t>
    </dgm:pt>
    <dgm:pt modelId="{AD28AF25-4160-497E-9102-FC1A1003DE9A}" type="pres">
      <dgm:prSet presAssocID="{E0FB8AC9-30CF-454F-85C0-CA634BC37755}" presName="cycle" presStyleCnt="0">
        <dgm:presLayoutVars>
          <dgm:dir/>
          <dgm:resizeHandles val="exact"/>
        </dgm:presLayoutVars>
      </dgm:prSet>
      <dgm:spPr/>
    </dgm:pt>
    <dgm:pt modelId="{37B01CF7-3F48-40FB-8B45-96299244804B}" type="pres">
      <dgm:prSet presAssocID="{8E677CDE-DBCD-4493-A2BE-F0803A563592}" presName="node" presStyleLbl="node1" presStyleIdx="0" presStyleCnt="5">
        <dgm:presLayoutVars>
          <dgm:bulletEnabled val="1"/>
        </dgm:presLayoutVars>
      </dgm:prSet>
      <dgm:spPr/>
    </dgm:pt>
    <dgm:pt modelId="{78BF1EA1-20AD-475A-A814-2990824CB5A4}" type="pres">
      <dgm:prSet presAssocID="{702AAE5C-CE0E-44FB-894E-6CE475DF52A7}" presName="sibTrans" presStyleLbl="sibTrans2D1" presStyleIdx="0" presStyleCnt="5"/>
      <dgm:spPr/>
    </dgm:pt>
    <dgm:pt modelId="{505859F9-EE7B-49E9-84DE-C221FD5744A4}" type="pres">
      <dgm:prSet presAssocID="{702AAE5C-CE0E-44FB-894E-6CE475DF52A7}" presName="connectorText" presStyleLbl="sibTrans2D1" presStyleIdx="0" presStyleCnt="5"/>
      <dgm:spPr/>
    </dgm:pt>
    <dgm:pt modelId="{FEA7B301-6869-4F4C-9A89-A2F5CBBF15C2}" type="pres">
      <dgm:prSet presAssocID="{ED7B1DF2-8FC8-435B-9E8F-0F4C24055332}" presName="node" presStyleLbl="node1" presStyleIdx="1" presStyleCnt="5">
        <dgm:presLayoutVars>
          <dgm:bulletEnabled val="1"/>
        </dgm:presLayoutVars>
      </dgm:prSet>
      <dgm:spPr/>
    </dgm:pt>
    <dgm:pt modelId="{7A3CFEA5-2FD2-4581-BC14-2DECA48D9063}" type="pres">
      <dgm:prSet presAssocID="{5855CD5C-1AD0-4917-A95C-DEC6C24464F5}" presName="sibTrans" presStyleLbl="sibTrans2D1" presStyleIdx="1" presStyleCnt="5"/>
      <dgm:spPr/>
    </dgm:pt>
    <dgm:pt modelId="{83D5FEDD-71BC-4C06-97D4-A3DF4B3DC783}" type="pres">
      <dgm:prSet presAssocID="{5855CD5C-1AD0-4917-A95C-DEC6C24464F5}" presName="connectorText" presStyleLbl="sibTrans2D1" presStyleIdx="1" presStyleCnt="5"/>
      <dgm:spPr/>
    </dgm:pt>
    <dgm:pt modelId="{6EC5F733-3EC1-4A34-933F-BADD72A854AA}" type="pres">
      <dgm:prSet presAssocID="{5F1CF2E2-24A7-4F86-90D9-88B5EDE615EC}" presName="node" presStyleLbl="node1" presStyleIdx="2" presStyleCnt="5">
        <dgm:presLayoutVars>
          <dgm:bulletEnabled val="1"/>
        </dgm:presLayoutVars>
      </dgm:prSet>
      <dgm:spPr/>
    </dgm:pt>
    <dgm:pt modelId="{7FE0F89E-21A4-4E05-8B17-A45445C13B89}" type="pres">
      <dgm:prSet presAssocID="{F30EACB7-BE08-4143-834A-98858C96801B}" presName="sibTrans" presStyleLbl="sibTrans2D1" presStyleIdx="2" presStyleCnt="5"/>
      <dgm:spPr/>
    </dgm:pt>
    <dgm:pt modelId="{46116B8F-6DF2-4A05-9546-DDC578FE5921}" type="pres">
      <dgm:prSet presAssocID="{F30EACB7-BE08-4143-834A-98858C96801B}" presName="connectorText" presStyleLbl="sibTrans2D1" presStyleIdx="2" presStyleCnt="5"/>
      <dgm:spPr/>
    </dgm:pt>
    <dgm:pt modelId="{D2C8758F-F84A-42CA-BE54-ED1C25DAB2E2}" type="pres">
      <dgm:prSet presAssocID="{6DF430FC-F14E-496D-9A7F-FF3D0BAAB394}" presName="node" presStyleLbl="node1" presStyleIdx="3" presStyleCnt="5">
        <dgm:presLayoutVars>
          <dgm:bulletEnabled val="1"/>
        </dgm:presLayoutVars>
      </dgm:prSet>
      <dgm:spPr/>
    </dgm:pt>
    <dgm:pt modelId="{CF71CB28-9EDD-4176-9184-BAA8C523F586}" type="pres">
      <dgm:prSet presAssocID="{EACEBE51-4106-450B-A38E-318D592AAC6D}" presName="sibTrans" presStyleLbl="sibTrans2D1" presStyleIdx="3" presStyleCnt="5"/>
      <dgm:spPr/>
    </dgm:pt>
    <dgm:pt modelId="{00047FCB-3463-495F-9E65-55ECD5E809AE}" type="pres">
      <dgm:prSet presAssocID="{EACEBE51-4106-450B-A38E-318D592AAC6D}" presName="connectorText" presStyleLbl="sibTrans2D1" presStyleIdx="3" presStyleCnt="5"/>
      <dgm:spPr/>
    </dgm:pt>
    <dgm:pt modelId="{95A360E8-2399-4F82-8D85-710CFE7A593C}" type="pres">
      <dgm:prSet presAssocID="{5D79F8B1-9FCC-4A14-A88F-87EDEBF6F447}" presName="node" presStyleLbl="node1" presStyleIdx="4" presStyleCnt="5">
        <dgm:presLayoutVars>
          <dgm:bulletEnabled val="1"/>
        </dgm:presLayoutVars>
      </dgm:prSet>
      <dgm:spPr/>
    </dgm:pt>
    <dgm:pt modelId="{5A1A2EA5-6226-4D1E-AF22-01F75821446F}" type="pres">
      <dgm:prSet presAssocID="{70F7591E-26F3-45A9-8A65-4684B627E817}" presName="sibTrans" presStyleLbl="sibTrans2D1" presStyleIdx="4" presStyleCnt="5"/>
      <dgm:spPr/>
    </dgm:pt>
    <dgm:pt modelId="{C478232A-45A6-4DF4-8626-F3433A357D42}" type="pres">
      <dgm:prSet presAssocID="{70F7591E-26F3-45A9-8A65-4684B627E817}" presName="connectorText" presStyleLbl="sibTrans2D1" presStyleIdx="4" presStyleCnt="5"/>
      <dgm:spPr/>
    </dgm:pt>
  </dgm:ptLst>
  <dgm:cxnLst>
    <dgm:cxn modelId="{112E821E-7449-461E-9505-A8D3278FE381}" type="presOf" srcId="{8E677CDE-DBCD-4493-A2BE-F0803A563592}" destId="{37B01CF7-3F48-40FB-8B45-96299244804B}" srcOrd="0" destOrd="0" presId="urn:microsoft.com/office/officeart/2005/8/layout/cycle2"/>
    <dgm:cxn modelId="{D1CA4A29-2466-49CE-9144-7B28A4EC0DA5}" type="presOf" srcId="{EACEBE51-4106-450B-A38E-318D592AAC6D}" destId="{CF71CB28-9EDD-4176-9184-BAA8C523F586}" srcOrd="0" destOrd="0" presId="urn:microsoft.com/office/officeart/2005/8/layout/cycle2"/>
    <dgm:cxn modelId="{4B3ED72B-8E34-463F-BF98-15C8A3A0BDD5}" type="presOf" srcId="{5855CD5C-1AD0-4917-A95C-DEC6C24464F5}" destId="{7A3CFEA5-2FD2-4581-BC14-2DECA48D9063}" srcOrd="0" destOrd="0" presId="urn:microsoft.com/office/officeart/2005/8/layout/cycle2"/>
    <dgm:cxn modelId="{F599E02E-7998-45D2-BAA9-3A202683E65E}" srcId="{E0FB8AC9-30CF-454F-85C0-CA634BC37755}" destId="{5D79F8B1-9FCC-4A14-A88F-87EDEBF6F447}" srcOrd="4" destOrd="0" parTransId="{06478A93-216D-41A9-AD88-CD7C9A41F40E}" sibTransId="{70F7591E-26F3-45A9-8A65-4684B627E817}"/>
    <dgm:cxn modelId="{C3D65931-7728-45F3-819A-5DF3B0B309E8}" srcId="{E0FB8AC9-30CF-454F-85C0-CA634BC37755}" destId="{ED7B1DF2-8FC8-435B-9E8F-0F4C24055332}" srcOrd="1" destOrd="0" parTransId="{9855CD99-74D7-49F5-BB9C-13D1FFC77BA5}" sibTransId="{5855CD5C-1AD0-4917-A95C-DEC6C24464F5}"/>
    <dgm:cxn modelId="{DE14BC32-DE66-4A94-A5C2-1816004ADB2A}" srcId="{E0FB8AC9-30CF-454F-85C0-CA634BC37755}" destId="{5F1CF2E2-24A7-4F86-90D9-88B5EDE615EC}" srcOrd="2" destOrd="0" parTransId="{EF354481-65CD-48BF-9AAB-DC0CCDADC11D}" sibTransId="{F30EACB7-BE08-4143-834A-98858C96801B}"/>
    <dgm:cxn modelId="{1C72C232-70F6-469D-9533-C5DF8F952EFE}" type="presOf" srcId="{E0FB8AC9-30CF-454F-85C0-CA634BC37755}" destId="{AD28AF25-4160-497E-9102-FC1A1003DE9A}" srcOrd="0" destOrd="0" presId="urn:microsoft.com/office/officeart/2005/8/layout/cycle2"/>
    <dgm:cxn modelId="{E7894F33-D1EB-45CC-A227-4FF40AD2A1E2}" type="presOf" srcId="{6DF430FC-F14E-496D-9A7F-FF3D0BAAB394}" destId="{D2C8758F-F84A-42CA-BE54-ED1C25DAB2E2}" srcOrd="0" destOrd="0" presId="urn:microsoft.com/office/officeart/2005/8/layout/cycle2"/>
    <dgm:cxn modelId="{0E0E9333-D101-4842-880C-626E122228D9}" type="presOf" srcId="{70F7591E-26F3-45A9-8A65-4684B627E817}" destId="{C478232A-45A6-4DF4-8626-F3433A357D42}" srcOrd="1" destOrd="0" presId="urn:microsoft.com/office/officeart/2005/8/layout/cycle2"/>
    <dgm:cxn modelId="{DFF58E45-40F4-4C0C-BA8B-DE3C8A49460F}" type="presOf" srcId="{702AAE5C-CE0E-44FB-894E-6CE475DF52A7}" destId="{505859F9-EE7B-49E9-84DE-C221FD5744A4}" srcOrd="1" destOrd="0" presId="urn:microsoft.com/office/officeart/2005/8/layout/cycle2"/>
    <dgm:cxn modelId="{A5F4FA80-3F7D-482F-B0E4-4C9366CB1712}" type="presOf" srcId="{5F1CF2E2-24A7-4F86-90D9-88B5EDE615EC}" destId="{6EC5F733-3EC1-4A34-933F-BADD72A854AA}" srcOrd="0" destOrd="0" presId="urn:microsoft.com/office/officeart/2005/8/layout/cycle2"/>
    <dgm:cxn modelId="{416BE694-889B-4611-8830-A0F84F8D2BD8}" type="presOf" srcId="{ED7B1DF2-8FC8-435B-9E8F-0F4C24055332}" destId="{FEA7B301-6869-4F4C-9A89-A2F5CBBF15C2}" srcOrd="0" destOrd="0" presId="urn:microsoft.com/office/officeart/2005/8/layout/cycle2"/>
    <dgm:cxn modelId="{E0237697-AF37-49BD-AD5E-7BF3648A1466}" srcId="{E0FB8AC9-30CF-454F-85C0-CA634BC37755}" destId="{8E677CDE-DBCD-4493-A2BE-F0803A563592}" srcOrd="0" destOrd="0" parTransId="{C6C488A5-3976-452B-B9AE-634EE1D5CAED}" sibTransId="{702AAE5C-CE0E-44FB-894E-6CE475DF52A7}"/>
    <dgm:cxn modelId="{FF5A539F-1C4E-4D64-AAF1-C7B42916F472}" type="presOf" srcId="{702AAE5C-CE0E-44FB-894E-6CE475DF52A7}" destId="{78BF1EA1-20AD-475A-A814-2990824CB5A4}" srcOrd="0" destOrd="0" presId="urn:microsoft.com/office/officeart/2005/8/layout/cycle2"/>
    <dgm:cxn modelId="{051826B4-2259-4C2C-BFEE-E6BB2C1687F6}" type="presOf" srcId="{5855CD5C-1AD0-4917-A95C-DEC6C24464F5}" destId="{83D5FEDD-71BC-4C06-97D4-A3DF4B3DC783}" srcOrd="1" destOrd="0" presId="urn:microsoft.com/office/officeart/2005/8/layout/cycle2"/>
    <dgm:cxn modelId="{DF0EF5C7-C12B-4ABF-BAF8-0939FE33442C}" type="presOf" srcId="{EACEBE51-4106-450B-A38E-318D592AAC6D}" destId="{00047FCB-3463-495F-9E65-55ECD5E809AE}" srcOrd="1" destOrd="0" presId="urn:microsoft.com/office/officeart/2005/8/layout/cycle2"/>
    <dgm:cxn modelId="{78691ACA-F939-4CBC-A004-AD6C735FE572}" type="presOf" srcId="{5D79F8B1-9FCC-4A14-A88F-87EDEBF6F447}" destId="{95A360E8-2399-4F82-8D85-710CFE7A593C}" srcOrd="0" destOrd="0" presId="urn:microsoft.com/office/officeart/2005/8/layout/cycle2"/>
    <dgm:cxn modelId="{CE552DE4-3A41-41BE-BEAD-065A738899DF}" srcId="{E0FB8AC9-30CF-454F-85C0-CA634BC37755}" destId="{6DF430FC-F14E-496D-9A7F-FF3D0BAAB394}" srcOrd="3" destOrd="0" parTransId="{F1BE4419-1DE6-48A2-8528-1BD872EAFAFB}" sibTransId="{EACEBE51-4106-450B-A38E-318D592AAC6D}"/>
    <dgm:cxn modelId="{5FCB82EB-6786-40DF-82FE-030556DBDBFD}" type="presOf" srcId="{F30EACB7-BE08-4143-834A-98858C96801B}" destId="{7FE0F89E-21A4-4E05-8B17-A45445C13B89}" srcOrd="0" destOrd="0" presId="urn:microsoft.com/office/officeart/2005/8/layout/cycle2"/>
    <dgm:cxn modelId="{7E10AFF2-703F-4E80-8B0E-2200966A5AC3}" type="presOf" srcId="{F30EACB7-BE08-4143-834A-98858C96801B}" destId="{46116B8F-6DF2-4A05-9546-DDC578FE5921}" srcOrd="1" destOrd="0" presId="urn:microsoft.com/office/officeart/2005/8/layout/cycle2"/>
    <dgm:cxn modelId="{1BEE06F9-F206-4536-8C99-2CB3F7DB840E}" type="presOf" srcId="{70F7591E-26F3-45A9-8A65-4684B627E817}" destId="{5A1A2EA5-6226-4D1E-AF22-01F75821446F}" srcOrd="0" destOrd="0" presId="urn:microsoft.com/office/officeart/2005/8/layout/cycle2"/>
    <dgm:cxn modelId="{C4CD2D09-528A-4205-AC92-62CE4CDF7441}" type="presParOf" srcId="{AD28AF25-4160-497E-9102-FC1A1003DE9A}" destId="{37B01CF7-3F48-40FB-8B45-96299244804B}" srcOrd="0" destOrd="0" presId="urn:microsoft.com/office/officeart/2005/8/layout/cycle2"/>
    <dgm:cxn modelId="{6A11D88D-7042-44DA-8222-C2093F59004D}" type="presParOf" srcId="{AD28AF25-4160-497E-9102-FC1A1003DE9A}" destId="{78BF1EA1-20AD-475A-A814-2990824CB5A4}" srcOrd="1" destOrd="0" presId="urn:microsoft.com/office/officeart/2005/8/layout/cycle2"/>
    <dgm:cxn modelId="{6F310548-F304-457D-BE4B-DF41107D80A8}" type="presParOf" srcId="{78BF1EA1-20AD-475A-A814-2990824CB5A4}" destId="{505859F9-EE7B-49E9-84DE-C221FD5744A4}" srcOrd="0" destOrd="0" presId="urn:microsoft.com/office/officeart/2005/8/layout/cycle2"/>
    <dgm:cxn modelId="{E591FD67-1205-4DE3-81FD-72D7440251C1}" type="presParOf" srcId="{AD28AF25-4160-497E-9102-FC1A1003DE9A}" destId="{FEA7B301-6869-4F4C-9A89-A2F5CBBF15C2}" srcOrd="2" destOrd="0" presId="urn:microsoft.com/office/officeart/2005/8/layout/cycle2"/>
    <dgm:cxn modelId="{A6A744D0-4C11-40C9-BF92-E563F1BAB341}" type="presParOf" srcId="{AD28AF25-4160-497E-9102-FC1A1003DE9A}" destId="{7A3CFEA5-2FD2-4581-BC14-2DECA48D9063}" srcOrd="3" destOrd="0" presId="urn:microsoft.com/office/officeart/2005/8/layout/cycle2"/>
    <dgm:cxn modelId="{44FF6259-7275-4F6F-B3DC-22A26C31340F}" type="presParOf" srcId="{7A3CFEA5-2FD2-4581-BC14-2DECA48D9063}" destId="{83D5FEDD-71BC-4C06-97D4-A3DF4B3DC783}" srcOrd="0" destOrd="0" presId="urn:microsoft.com/office/officeart/2005/8/layout/cycle2"/>
    <dgm:cxn modelId="{E2CE21E4-DBC0-4417-951E-E81FE29B8690}" type="presParOf" srcId="{AD28AF25-4160-497E-9102-FC1A1003DE9A}" destId="{6EC5F733-3EC1-4A34-933F-BADD72A854AA}" srcOrd="4" destOrd="0" presId="urn:microsoft.com/office/officeart/2005/8/layout/cycle2"/>
    <dgm:cxn modelId="{3B0ACF2D-69AC-41F5-A687-E2B6032372CA}" type="presParOf" srcId="{AD28AF25-4160-497E-9102-FC1A1003DE9A}" destId="{7FE0F89E-21A4-4E05-8B17-A45445C13B89}" srcOrd="5" destOrd="0" presId="urn:microsoft.com/office/officeart/2005/8/layout/cycle2"/>
    <dgm:cxn modelId="{0157E049-02D2-4249-BE5E-B02585A28DA9}" type="presParOf" srcId="{7FE0F89E-21A4-4E05-8B17-A45445C13B89}" destId="{46116B8F-6DF2-4A05-9546-DDC578FE5921}" srcOrd="0" destOrd="0" presId="urn:microsoft.com/office/officeart/2005/8/layout/cycle2"/>
    <dgm:cxn modelId="{54AD07F0-8ABE-4DD1-A615-BAD4D977DC54}" type="presParOf" srcId="{AD28AF25-4160-497E-9102-FC1A1003DE9A}" destId="{D2C8758F-F84A-42CA-BE54-ED1C25DAB2E2}" srcOrd="6" destOrd="0" presId="urn:microsoft.com/office/officeart/2005/8/layout/cycle2"/>
    <dgm:cxn modelId="{237CA5BC-ACB9-4BE1-B486-D66B5B9BD983}" type="presParOf" srcId="{AD28AF25-4160-497E-9102-FC1A1003DE9A}" destId="{CF71CB28-9EDD-4176-9184-BAA8C523F586}" srcOrd="7" destOrd="0" presId="urn:microsoft.com/office/officeart/2005/8/layout/cycle2"/>
    <dgm:cxn modelId="{06D2A878-83F9-40ED-8F16-D6D609CC105F}" type="presParOf" srcId="{CF71CB28-9EDD-4176-9184-BAA8C523F586}" destId="{00047FCB-3463-495F-9E65-55ECD5E809AE}" srcOrd="0" destOrd="0" presId="urn:microsoft.com/office/officeart/2005/8/layout/cycle2"/>
    <dgm:cxn modelId="{C50442F0-113A-4DB5-A413-E7FDEA4F28A4}" type="presParOf" srcId="{AD28AF25-4160-497E-9102-FC1A1003DE9A}" destId="{95A360E8-2399-4F82-8D85-710CFE7A593C}" srcOrd="8" destOrd="0" presId="urn:microsoft.com/office/officeart/2005/8/layout/cycle2"/>
    <dgm:cxn modelId="{BE77B9CE-2FCC-415A-AF85-23E1CD573D22}" type="presParOf" srcId="{AD28AF25-4160-497E-9102-FC1A1003DE9A}" destId="{5A1A2EA5-6226-4D1E-AF22-01F75821446F}" srcOrd="9" destOrd="0" presId="urn:microsoft.com/office/officeart/2005/8/layout/cycle2"/>
    <dgm:cxn modelId="{10720826-2977-460A-AB1E-12BC3F2912A8}" type="presParOf" srcId="{5A1A2EA5-6226-4D1E-AF22-01F75821446F}" destId="{C478232A-45A6-4DF4-8626-F3433A357D4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01CF7-3F48-40FB-8B45-96299244804B}">
      <dsp:nvSpPr>
        <dsp:cNvPr id="0" name=""/>
        <dsp:cNvSpPr/>
      </dsp:nvSpPr>
      <dsp:spPr>
        <a:xfrm>
          <a:off x="3987849" y="1024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Kursist-forudsætninger</a:t>
          </a:r>
        </a:p>
      </dsp:txBody>
      <dsp:txXfrm>
        <a:off x="4188701" y="201876"/>
        <a:ext cx="969796" cy="969796"/>
      </dsp:txXfrm>
    </dsp:sp>
    <dsp:sp modelId="{78BF1EA1-20AD-475A-A814-2990824CB5A4}">
      <dsp:nvSpPr>
        <dsp:cNvPr id="0" name=""/>
        <dsp:cNvSpPr/>
      </dsp:nvSpPr>
      <dsp:spPr>
        <a:xfrm rot="2160000">
          <a:off x="5316199" y="1054951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700" kern="1200"/>
        </a:p>
      </dsp:txBody>
      <dsp:txXfrm>
        <a:off x="5326667" y="1115310"/>
        <a:ext cx="255782" cy="277729"/>
      </dsp:txXfrm>
    </dsp:sp>
    <dsp:sp modelId="{FEA7B301-6869-4F4C-9A89-A2F5CBBF15C2}">
      <dsp:nvSpPr>
        <dsp:cNvPr id="0" name=""/>
        <dsp:cNvSpPr/>
      </dsp:nvSpPr>
      <dsp:spPr>
        <a:xfrm>
          <a:off x="5655185" y="1212415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Ny didaktik og pædagogik (IT-</a:t>
          </a:r>
          <a:r>
            <a:rPr lang="da-DK" sz="900" kern="1200" dirty="0" err="1"/>
            <a:t>minipæd</a:t>
          </a:r>
          <a:r>
            <a:rPr lang="da-DK" sz="900" kern="1200" dirty="0"/>
            <a:t>)</a:t>
          </a:r>
        </a:p>
      </dsp:txBody>
      <dsp:txXfrm>
        <a:off x="5856037" y="1413267"/>
        <a:ext cx="969796" cy="969796"/>
      </dsp:txXfrm>
    </dsp:sp>
    <dsp:sp modelId="{7A3CFEA5-2FD2-4581-BC14-2DECA48D9063}">
      <dsp:nvSpPr>
        <dsp:cNvPr id="0" name=""/>
        <dsp:cNvSpPr/>
      </dsp:nvSpPr>
      <dsp:spPr>
        <a:xfrm rot="6480000">
          <a:off x="5842997" y="2636925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700" kern="1200"/>
        </a:p>
      </dsp:txBody>
      <dsp:txXfrm rot="10800000">
        <a:off x="5914745" y="2677373"/>
        <a:ext cx="255782" cy="277729"/>
      </dsp:txXfrm>
    </dsp:sp>
    <dsp:sp modelId="{6EC5F733-3EC1-4A34-933F-BADD72A854AA}">
      <dsp:nvSpPr>
        <dsp:cNvPr id="0" name=""/>
        <dsp:cNvSpPr/>
      </dsp:nvSpPr>
      <dsp:spPr>
        <a:xfrm>
          <a:off x="5018319" y="3172486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Kontinuerlig forventnings-afstemning m. kursister</a:t>
          </a:r>
        </a:p>
      </dsp:txBody>
      <dsp:txXfrm>
        <a:off x="5219171" y="3373338"/>
        <a:ext cx="969796" cy="969796"/>
      </dsp:txXfrm>
    </dsp:sp>
    <dsp:sp modelId="{7FE0F89E-21A4-4E05-8B17-A45445C13B89}">
      <dsp:nvSpPr>
        <dsp:cNvPr id="0" name=""/>
        <dsp:cNvSpPr/>
      </dsp:nvSpPr>
      <dsp:spPr>
        <a:xfrm rot="10800000">
          <a:off x="4501240" y="3626796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700" kern="1200"/>
        </a:p>
      </dsp:txBody>
      <dsp:txXfrm rot="10800000">
        <a:off x="4610861" y="3719372"/>
        <a:ext cx="255782" cy="277729"/>
      </dsp:txXfrm>
    </dsp:sp>
    <dsp:sp modelId="{D2C8758F-F84A-42CA-BE54-ED1C25DAB2E2}">
      <dsp:nvSpPr>
        <dsp:cNvPr id="0" name=""/>
        <dsp:cNvSpPr/>
      </dsp:nvSpPr>
      <dsp:spPr>
        <a:xfrm>
          <a:off x="2957379" y="3172486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Ny teknologi til simplificeret brug</a:t>
          </a:r>
        </a:p>
      </dsp:txBody>
      <dsp:txXfrm>
        <a:off x="3158231" y="3373338"/>
        <a:ext cx="969796" cy="969796"/>
      </dsp:txXfrm>
    </dsp:sp>
    <dsp:sp modelId="{CF71CB28-9EDD-4176-9184-BAA8C523F586}">
      <dsp:nvSpPr>
        <dsp:cNvPr id="0" name=""/>
        <dsp:cNvSpPr/>
      </dsp:nvSpPr>
      <dsp:spPr>
        <a:xfrm rot="15120000">
          <a:off x="3145191" y="2656595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700" kern="1200"/>
        </a:p>
      </dsp:txBody>
      <dsp:txXfrm rot="10800000">
        <a:off x="3216939" y="2801299"/>
        <a:ext cx="255782" cy="277729"/>
      </dsp:txXfrm>
    </dsp:sp>
    <dsp:sp modelId="{95A360E8-2399-4F82-8D85-710CFE7A593C}">
      <dsp:nvSpPr>
        <dsp:cNvPr id="0" name=""/>
        <dsp:cNvSpPr/>
      </dsp:nvSpPr>
      <dsp:spPr>
        <a:xfrm>
          <a:off x="2320513" y="1212415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Udvikling i faget</a:t>
          </a:r>
        </a:p>
      </dsp:txBody>
      <dsp:txXfrm>
        <a:off x="2521365" y="1413267"/>
        <a:ext cx="969796" cy="969796"/>
      </dsp:txXfrm>
    </dsp:sp>
    <dsp:sp modelId="{5A1A2EA5-6226-4D1E-AF22-01F75821446F}">
      <dsp:nvSpPr>
        <dsp:cNvPr id="0" name=""/>
        <dsp:cNvSpPr/>
      </dsp:nvSpPr>
      <dsp:spPr>
        <a:xfrm rot="19440000">
          <a:off x="3648863" y="1067108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700" kern="1200"/>
        </a:p>
      </dsp:txBody>
      <dsp:txXfrm>
        <a:off x="3659331" y="1191901"/>
        <a:ext cx="255782" cy="277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01CF7-3F48-40FB-8B45-96299244804B}">
      <dsp:nvSpPr>
        <dsp:cNvPr id="0" name=""/>
        <dsp:cNvSpPr/>
      </dsp:nvSpPr>
      <dsp:spPr>
        <a:xfrm>
          <a:off x="3987849" y="1024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Ny anvendelse af </a:t>
          </a:r>
          <a:r>
            <a:rPr lang="da-DK" sz="1000" kern="1200" dirty="0" err="1"/>
            <a:t>didaktiserede</a:t>
          </a:r>
          <a:r>
            <a:rPr lang="da-DK" sz="1000" kern="1200" dirty="0"/>
            <a:t> læremidler</a:t>
          </a:r>
        </a:p>
      </dsp:txBody>
      <dsp:txXfrm>
        <a:off x="4188701" y="201876"/>
        <a:ext cx="969796" cy="969796"/>
      </dsp:txXfrm>
    </dsp:sp>
    <dsp:sp modelId="{78BF1EA1-20AD-475A-A814-2990824CB5A4}">
      <dsp:nvSpPr>
        <dsp:cNvPr id="0" name=""/>
        <dsp:cNvSpPr/>
      </dsp:nvSpPr>
      <dsp:spPr>
        <a:xfrm rot="2160000">
          <a:off x="5316199" y="1054951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/>
        </a:p>
      </dsp:txBody>
      <dsp:txXfrm>
        <a:off x="5326667" y="1115310"/>
        <a:ext cx="255782" cy="277729"/>
      </dsp:txXfrm>
    </dsp:sp>
    <dsp:sp modelId="{FEA7B301-6869-4F4C-9A89-A2F5CBBF15C2}">
      <dsp:nvSpPr>
        <dsp:cNvPr id="0" name=""/>
        <dsp:cNvSpPr/>
      </dsp:nvSpPr>
      <dsp:spPr>
        <a:xfrm>
          <a:off x="5655185" y="1212415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Ny didaktik og pædagogik (IT-</a:t>
          </a:r>
          <a:r>
            <a:rPr lang="da-DK" sz="1000" kern="1200" dirty="0" err="1"/>
            <a:t>minipæd</a:t>
          </a:r>
          <a:r>
            <a:rPr lang="da-DK" sz="1000" kern="1200" dirty="0"/>
            <a:t>)</a:t>
          </a:r>
        </a:p>
      </dsp:txBody>
      <dsp:txXfrm>
        <a:off x="5856037" y="1413267"/>
        <a:ext cx="969796" cy="969796"/>
      </dsp:txXfrm>
    </dsp:sp>
    <dsp:sp modelId="{7A3CFEA5-2FD2-4581-BC14-2DECA48D9063}">
      <dsp:nvSpPr>
        <dsp:cNvPr id="0" name=""/>
        <dsp:cNvSpPr/>
      </dsp:nvSpPr>
      <dsp:spPr>
        <a:xfrm rot="6480000">
          <a:off x="5842997" y="2636925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/>
        </a:p>
      </dsp:txBody>
      <dsp:txXfrm rot="10800000">
        <a:off x="5914745" y="2677373"/>
        <a:ext cx="255782" cy="277729"/>
      </dsp:txXfrm>
    </dsp:sp>
    <dsp:sp modelId="{6EC5F733-3EC1-4A34-933F-BADD72A854AA}">
      <dsp:nvSpPr>
        <dsp:cNvPr id="0" name=""/>
        <dsp:cNvSpPr/>
      </dsp:nvSpPr>
      <dsp:spPr>
        <a:xfrm>
          <a:off x="5018319" y="3172486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Kontinuerlig forventnings-afstemning m. kursister</a:t>
          </a:r>
        </a:p>
      </dsp:txBody>
      <dsp:txXfrm>
        <a:off x="5219171" y="3373338"/>
        <a:ext cx="969796" cy="969796"/>
      </dsp:txXfrm>
    </dsp:sp>
    <dsp:sp modelId="{7FE0F89E-21A4-4E05-8B17-A45445C13B89}">
      <dsp:nvSpPr>
        <dsp:cNvPr id="0" name=""/>
        <dsp:cNvSpPr/>
      </dsp:nvSpPr>
      <dsp:spPr>
        <a:xfrm rot="10800000">
          <a:off x="4501240" y="3626796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/>
        </a:p>
      </dsp:txBody>
      <dsp:txXfrm rot="10800000">
        <a:off x="4610861" y="3719372"/>
        <a:ext cx="255782" cy="277729"/>
      </dsp:txXfrm>
    </dsp:sp>
    <dsp:sp modelId="{D2C8758F-F84A-42CA-BE54-ED1C25DAB2E2}">
      <dsp:nvSpPr>
        <dsp:cNvPr id="0" name=""/>
        <dsp:cNvSpPr/>
      </dsp:nvSpPr>
      <dsp:spPr>
        <a:xfrm>
          <a:off x="2957379" y="3172486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Forskellig anvendelse af digitale ”rum”</a:t>
          </a:r>
        </a:p>
      </dsp:txBody>
      <dsp:txXfrm>
        <a:off x="3158231" y="3373338"/>
        <a:ext cx="969796" cy="969796"/>
      </dsp:txXfrm>
    </dsp:sp>
    <dsp:sp modelId="{CF71CB28-9EDD-4176-9184-BAA8C523F586}">
      <dsp:nvSpPr>
        <dsp:cNvPr id="0" name=""/>
        <dsp:cNvSpPr/>
      </dsp:nvSpPr>
      <dsp:spPr>
        <a:xfrm rot="15120000">
          <a:off x="3145191" y="2656595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/>
        </a:p>
      </dsp:txBody>
      <dsp:txXfrm rot="10800000">
        <a:off x="3216939" y="2801299"/>
        <a:ext cx="255782" cy="277729"/>
      </dsp:txXfrm>
    </dsp:sp>
    <dsp:sp modelId="{95A360E8-2399-4F82-8D85-710CFE7A593C}">
      <dsp:nvSpPr>
        <dsp:cNvPr id="0" name=""/>
        <dsp:cNvSpPr/>
      </dsp:nvSpPr>
      <dsp:spPr>
        <a:xfrm>
          <a:off x="2320513" y="1212415"/>
          <a:ext cx="1371500" cy="1371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Udvikling i faget</a:t>
          </a:r>
        </a:p>
      </dsp:txBody>
      <dsp:txXfrm>
        <a:off x="2521365" y="1413267"/>
        <a:ext cx="969796" cy="969796"/>
      </dsp:txXfrm>
    </dsp:sp>
    <dsp:sp modelId="{5A1A2EA5-6226-4D1E-AF22-01F75821446F}">
      <dsp:nvSpPr>
        <dsp:cNvPr id="0" name=""/>
        <dsp:cNvSpPr/>
      </dsp:nvSpPr>
      <dsp:spPr>
        <a:xfrm rot="19440000">
          <a:off x="3648863" y="1067108"/>
          <a:ext cx="365403" cy="46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800" kern="1200"/>
        </a:p>
      </dsp:txBody>
      <dsp:txXfrm>
        <a:off x="3659331" y="1191901"/>
        <a:ext cx="255782" cy="277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3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72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1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9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011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7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7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8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1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73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55994B-61E1-A4D0-A75E-7F253F250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9865"/>
            <a:ext cx="7364494" cy="1809135"/>
          </a:xfrm>
        </p:spPr>
        <p:txBody>
          <a:bodyPr anchor="b">
            <a:normAutofit fontScale="90000"/>
          </a:bodyPr>
          <a:lstStyle/>
          <a:p>
            <a:r>
              <a:rPr lang="da-DK" dirty="0"/>
              <a:t>Erfaringer og nye udfordringer i hybride læringsrum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281D4D7-C8BA-076B-BB63-06C987DB9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661" y="3655890"/>
            <a:ext cx="5732339" cy="2892394"/>
          </a:xfrm>
        </p:spPr>
        <p:txBody>
          <a:bodyPr anchor="t">
            <a:normAutofit lnSpcReduction="10000"/>
          </a:bodyPr>
          <a:lstStyle/>
          <a:p>
            <a:r>
              <a:rPr lang="da-DK" dirty="0"/>
              <a:t>FLUID, 28. maj 2024</a:t>
            </a:r>
          </a:p>
          <a:p>
            <a:endParaRPr lang="da-DK" dirty="0"/>
          </a:p>
          <a:p>
            <a:r>
              <a:rPr lang="da-DK" dirty="0"/>
              <a:t>Michael Juul Nielsen</a:t>
            </a:r>
          </a:p>
          <a:p>
            <a:r>
              <a:rPr lang="da-DK" dirty="0"/>
              <a:t>HF &amp; VUC Fyn</a:t>
            </a:r>
          </a:p>
          <a:p>
            <a:r>
              <a:rPr lang="da-DK" dirty="0"/>
              <a:t>mjn@vucfyn.dk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Træ, der er øverst på skrivebordet, med et hvidt tastatur, en kaffe krus, en bærbar pc og en pen">
            <a:extLst>
              <a:ext uri="{FF2B5EF4-FFF2-40B4-BE49-F238E27FC236}">
                <a16:creationId xmlns:a16="http://schemas.microsoft.com/office/drawing/2014/main" id="{B6A273C4-5471-8714-F860-977F9F1FE9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50" r="25415" b="-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0704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017659C-69C3-72ED-3CA6-E96461FCBB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553"/>
          <a:stretch/>
        </p:blipFill>
        <p:spPr>
          <a:xfrm>
            <a:off x="0" y="971555"/>
            <a:ext cx="7051498" cy="4914890"/>
          </a:xfrm>
          <a:prstGeom prst="rect">
            <a:avLst/>
          </a:prstGeom>
        </p:spPr>
      </p:pic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9" name="Freeform: Shape 12">
            <a:extLst>
              <a:ext uri="{FF2B5EF4-FFF2-40B4-BE49-F238E27FC236}">
                <a16:creationId xmlns:a16="http://schemas.microsoft.com/office/drawing/2014/main" id="{8B598134-D292-43E6-9C55-117198046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1834" y="0"/>
            <a:ext cx="4980168" cy="6858000"/>
          </a:xfrm>
          <a:custGeom>
            <a:avLst/>
            <a:gdLst>
              <a:gd name="connsiteX0" fmla="*/ 1623023 w 4901771"/>
              <a:gd name="connsiteY0" fmla="*/ 0 h 6858000"/>
              <a:gd name="connsiteX1" fmla="*/ 2716256 w 4901771"/>
              <a:gd name="connsiteY1" fmla="*/ 0 h 6858000"/>
              <a:gd name="connsiteX2" fmla="*/ 3496422 w 4901771"/>
              <a:gd name="connsiteY2" fmla="*/ 0 h 6858000"/>
              <a:gd name="connsiteX3" fmla="*/ 4544484 w 4901771"/>
              <a:gd name="connsiteY3" fmla="*/ 0 h 6858000"/>
              <a:gd name="connsiteX4" fmla="*/ 4710787 w 4901771"/>
              <a:gd name="connsiteY4" fmla="*/ 0 h 6858000"/>
              <a:gd name="connsiteX5" fmla="*/ 4901771 w 4901771"/>
              <a:gd name="connsiteY5" fmla="*/ 0 h 6858000"/>
              <a:gd name="connsiteX6" fmla="*/ 4901771 w 4901771"/>
              <a:gd name="connsiteY6" fmla="*/ 6858000 h 6858000"/>
              <a:gd name="connsiteX7" fmla="*/ 4710787 w 4901771"/>
              <a:gd name="connsiteY7" fmla="*/ 6858000 h 6858000"/>
              <a:gd name="connsiteX8" fmla="*/ 4544484 w 4901771"/>
              <a:gd name="connsiteY8" fmla="*/ 6858000 h 6858000"/>
              <a:gd name="connsiteX9" fmla="*/ 3496422 w 4901771"/>
              <a:gd name="connsiteY9" fmla="*/ 6858000 h 6858000"/>
              <a:gd name="connsiteX10" fmla="*/ 2716256 w 4901771"/>
              <a:gd name="connsiteY10" fmla="*/ 6858000 h 6858000"/>
              <a:gd name="connsiteX11" fmla="*/ 2502754 w 4901771"/>
              <a:gd name="connsiteY11" fmla="*/ 6858000 h 6858000"/>
              <a:gd name="connsiteX12" fmla="*/ 2390998 w 4901771"/>
              <a:gd name="connsiteY12" fmla="*/ 6780599 h 6858000"/>
              <a:gd name="connsiteX13" fmla="*/ 1874350 w 4901771"/>
              <a:gd name="connsiteY13" fmla="*/ 6374814 h 6858000"/>
              <a:gd name="connsiteX14" fmla="*/ 0 w 4901771"/>
              <a:gd name="connsiteY14" fmla="*/ 3621656 h 6858000"/>
              <a:gd name="connsiteX15" fmla="*/ 1600899 w 4901771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0D6B34-6457-32AD-F9E6-4C106B62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9" y="233833"/>
            <a:ext cx="3689406" cy="1944371"/>
          </a:xfrm>
        </p:spPr>
        <p:txBody>
          <a:bodyPr anchor="b">
            <a:normAutofit/>
          </a:bodyPr>
          <a:lstStyle/>
          <a:p>
            <a:r>
              <a:rPr lang="da-DK" dirty="0"/>
              <a:t>Kort indflyvning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4C71BC-BF6C-C17E-E4F2-FAE249FA2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072613"/>
            <a:ext cx="3689406" cy="3561522"/>
          </a:xfrm>
        </p:spPr>
        <p:txBody>
          <a:bodyPr>
            <a:no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1200" dirty="0"/>
              <a:t>HF &amp; VUC Fyn har siden 2017 implementeret hybride læringsrum som fundament for bl.a. SIM &amp; MIX undervisning på både AVU og HF.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1200" dirty="0"/>
              <a:t>Prototypeudviklet på én afdeling, for derefter at blive implementeret på alle afdelinger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1200" dirty="0"/>
              <a:t>Iterationer i indsatser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1200" dirty="0"/>
              <a:t>Stort fokus på kursistforudsætninger og kompetenceudvikling af undervisere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a-DK" sz="1200" dirty="0"/>
              <a:t>Metodefrihed for undervisere, men LMS og struktur skal være ens</a:t>
            </a:r>
          </a:p>
        </p:txBody>
      </p:sp>
    </p:spTree>
    <p:extLst>
      <p:ext uri="{BB962C8B-B14F-4D97-AF65-F5344CB8AC3E}">
        <p14:creationId xmlns:p14="http://schemas.microsoft.com/office/powerpoint/2010/main" val="178548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842DD75-485E-41CD-5989-F9A5990F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240" y="2166825"/>
            <a:ext cx="4160520" cy="823912"/>
          </a:xfrm>
        </p:spPr>
        <p:txBody>
          <a:bodyPr/>
          <a:lstStyle/>
          <a:p>
            <a:r>
              <a:rPr lang="da-DK" dirty="0"/>
              <a:t>Udfordringer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1FA69F0-047D-9E3B-10C3-831DABA04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20240" y="2987926"/>
            <a:ext cx="4160520" cy="3870074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Kursister digitale vaner gør, at de skal streame med et læringsformål og ikke underholdningsformål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Forskellige digitale kompetencer betyder høj grad af differentiering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Forbinder undervisning med socialkonstruktivisme (uddybes senere)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Ensformig undervisning med lange sekvenser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1A5A159-D66C-B561-22CC-09FE3DD3C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30290" y="2166825"/>
            <a:ext cx="4160520" cy="823912"/>
          </a:xfrm>
        </p:spPr>
        <p:txBody>
          <a:bodyPr/>
          <a:lstStyle/>
          <a:p>
            <a:r>
              <a:rPr lang="da-DK" dirty="0"/>
              <a:t>muligheder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292C39C8-B3F9-5717-4A39-4465A5FC5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30290" y="2987926"/>
            <a:ext cx="4160520" cy="3870074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Fleksibilitet i forhold til private udfordringer og ønske om uddannelse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Fuld fokus på faglighed, for kursister der deltager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Fællesskaber på tværs, som medfører udvikling af empati for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Udvikling af teknologiske kompetencer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Kan medvirke til at flere får en uddannelse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4E41A14-A666-828C-D98D-5F928CE9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 - kursistperspektiv</a:t>
            </a:r>
          </a:p>
        </p:txBody>
      </p:sp>
    </p:spTree>
    <p:extLst>
      <p:ext uri="{BB962C8B-B14F-4D97-AF65-F5344CB8AC3E}">
        <p14:creationId xmlns:p14="http://schemas.microsoft.com/office/powerpoint/2010/main" val="203318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842DD75-485E-41CD-5989-F9A5990F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240" y="2166825"/>
            <a:ext cx="4160520" cy="823912"/>
          </a:xfrm>
        </p:spPr>
        <p:txBody>
          <a:bodyPr/>
          <a:lstStyle/>
          <a:p>
            <a:r>
              <a:rPr lang="da-DK" dirty="0"/>
              <a:t>Udfordringer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1FA69F0-047D-9E3B-10C3-831DABA04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20240" y="2987926"/>
            <a:ext cx="4160520" cy="3870074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Egen oplevelse af manglende kompetencer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Teknisk </a:t>
            </a:r>
            <a:r>
              <a:rPr lang="da-DK" dirty="0" err="1"/>
              <a:t>setup</a:t>
            </a:r>
            <a:r>
              <a:rPr lang="da-DK" dirty="0"/>
              <a:t> som ikke mestres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Forbinder undervisning med socialkonstruktivisme (uddybes senere)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Ensformig undervisning med lange sekvenser grundet mange 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Den drivende kraft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To kursisttyper på ét hold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1A5A159-D66C-B561-22CC-09FE3DD3C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30290" y="2166825"/>
            <a:ext cx="4160520" cy="823912"/>
          </a:xfrm>
        </p:spPr>
        <p:txBody>
          <a:bodyPr/>
          <a:lstStyle/>
          <a:p>
            <a:r>
              <a:rPr lang="da-DK" dirty="0"/>
              <a:t>muligheder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292C39C8-B3F9-5717-4A39-4465A5FC5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30290" y="2987926"/>
            <a:ext cx="4160520" cy="3870074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Fleksibilitet i forhold til kursisters private udfordringer og ønske om uddannelse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Fuld fokus på faglighed, for kursister der deltager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Udvikling af didaktiske og pædagogiske kompetencer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Udvikling af teknologiske kompetencer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Kan medvirke til at flere får en uddannelse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Nyt blik på egen særfaglighed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4E41A14-A666-828C-D98D-5F928CE9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 - lærerperspektiv</a:t>
            </a:r>
          </a:p>
        </p:txBody>
      </p:sp>
    </p:spTree>
    <p:extLst>
      <p:ext uri="{BB962C8B-B14F-4D97-AF65-F5344CB8AC3E}">
        <p14:creationId xmlns:p14="http://schemas.microsoft.com/office/powerpoint/2010/main" val="177552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CB387D6-4262-6840-9842-DA002BC3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HF &amp; VUC Fyns fokus på undervisere og kursister i hybride læringsrum</a:t>
            </a:r>
          </a:p>
        </p:txBody>
      </p:sp>
      <p:graphicFrame>
        <p:nvGraphicFramePr>
          <p:cNvPr id="14" name="Pladsholder til indhold 13">
            <a:extLst>
              <a:ext uri="{FF2B5EF4-FFF2-40B4-BE49-F238E27FC236}">
                <a16:creationId xmlns:a16="http://schemas.microsoft.com/office/drawing/2014/main" id="{A06F41C7-D3C8-8330-F981-9F830E801A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889648"/>
              </p:ext>
            </p:extLst>
          </p:nvPr>
        </p:nvGraphicFramePr>
        <p:xfrm>
          <a:off x="1631925" y="2227263"/>
          <a:ext cx="9347200" cy="45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kstfelt 14">
            <a:extLst>
              <a:ext uri="{FF2B5EF4-FFF2-40B4-BE49-F238E27FC236}">
                <a16:creationId xmlns:a16="http://schemas.microsoft.com/office/drawing/2014/main" id="{9AB4809E-7692-2E6A-BA6B-802068CE1CCC}"/>
              </a:ext>
            </a:extLst>
          </p:cNvPr>
          <p:cNvSpPr txBox="1"/>
          <p:nvPr/>
        </p:nvSpPr>
        <p:spPr>
          <a:xfrm>
            <a:off x="5682862" y="4038104"/>
            <a:ext cx="1245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Fælles fokus på kursisten</a:t>
            </a:r>
          </a:p>
        </p:txBody>
      </p:sp>
    </p:spTree>
    <p:extLst>
      <p:ext uri="{BB962C8B-B14F-4D97-AF65-F5344CB8AC3E}">
        <p14:creationId xmlns:p14="http://schemas.microsoft.com/office/powerpoint/2010/main" val="41837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942640-BAC8-FDDE-0742-10B28E1A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Næste store udviklingsskridt...  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544CE8A4-3DE1-CFAE-5E10-948FB56F6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545724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Undervisning er i Danmark kendetegnet ved, at bygge på en socialkonstruktivistisk læringsforståelse, der gør sig gældende i forhold til: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Kursisternes forståelse af hvad læring og undervisning 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Undervisernes uddannelsesbaggrund bygger på holdundervisning i fysiske rum, med kort distance til kursisten – ikke et hybridt undervisningsdesign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Didaktiserede</a:t>
            </a:r>
            <a:r>
              <a:rPr lang="da-DK" dirty="0"/>
              <a:t> læremidler ikke designet til anvendelse i hybride læringsrum</a:t>
            </a:r>
          </a:p>
          <a:p>
            <a:r>
              <a:rPr lang="da-DK" dirty="0"/>
              <a:t>Underviseren meget i centrum i vores </a:t>
            </a:r>
            <a:r>
              <a:rPr lang="da-DK" dirty="0" err="1"/>
              <a:t>setup</a:t>
            </a:r>
            <a:r>
              <a:rPr lang="da-DK" dirty="0"/>
              <a:t> – hvordan får vi kursisten mere i centrum?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153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CB387D6-4262-6840-9842-DA002BC3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Hvordan man kan arbejde med udvikling</a:t>
            </a:r>
          </a:p>
        </p:txBody>
      </p:sp>
      <p:graphicFrame>
        <p:nvGraphicFramePr>
          <p:cNvPr id="14" name="Pladsholder til indhold 13">
            <a:extLst>
              <a:ext uri="{FF2B5EF4-FFF2-40B4-BE49-F238E27FC236}">
                <a16:creationId xmlns:a16="http://schemas.microsoft.com/office/drawing/2014/main" id="{A06F41C7-D3C8-8330-F981-9F830E801A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242690"/>
              </p:ext>
            </p:extLst>
          </p:nvPr>
        </p:nvGraphicFramePr>
        <p:xfrm>
          <a:off x="1631925" y="2227263"/>
          <a:ext cx="9347200" cy="45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kstfelt 14">
            <a:extLst>
              <a:ext uri="{FF2B5EF4-FFF2-40B4-BE49-F238E27FC236}">
                <a16:creationId xmlns:a16="http://schemas.microsoft.com/office/drawing/2014/main" id="{9AB4809E-7692-2E6A-BA6B-802068CE1CCC}"/>
              </a:ext>
            </a:extLst>
          </p:cNvPr>
          <p:cNvSpPr txBox="1"/>
          <p:nvPr/>
        </p:nvSpPr>
        <p:spPr>
          <a:xfrm>
            <a:off x="5682862" y="4038104"/>
            <a:ext cx="1245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Fælles fokus på kursisten</a:t>
            </a:r>
          </a:p>
        </p:txBody>
      </p:sp>
    </p:spTree>
    <p:extLst>
      <p:ext uri="{BB962C8B-B14F-4D97-AF65-F5344CB8AC3E}">
        <p14:creationId xmlns:p14="http://schemas.microsoft.com/office/powerpoint/2010/main" val="3854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849ED01-57BB-A715-FA0D-DDC4FF21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 endelig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DA5F3F1-936E-CEE2-7E1A-B2910E7F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7158260" cy="1037004"/>
          </a:xfrm>
        </p:spPr>
        <p:txBody>
          <a:bodyPr>
            <a:normAutofit/>
          </a:bodyPr>
          <a:lstStyle/>
          <a:p>
            <a:r>
              <a:rPr lang="da-DK" dirty="0"/>
              <a:t>Og skriv gerne på mail, hvis der er noget du gerne vil have uddybet (mjn@vucfyn.dk)</a:t>
            </a:r>
          </a:p>
        </p:txBody>
      </p:sp>
    </p:spTree>
    <p:extLst>
      <p:ext uri="{BB962C8B-B14F-4D97-AF65-F5344CB8AC3E}">
        <p14:creationId xmlns:p14="http://schemas.microsoft.com/office/powerpoint/2010/main" val="116720312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8E2E8"/>
      </a:lt2>
      <a:accent1>
        <a:srgbClr val="47B547"/>
      </a:accent1>
      <a:accent2>
        <a:srgbClr val="6CB13B"/>
      </a:accent2>
      <a:accent3>
        <a:srgbClr val="98A942"/>
      </a:accent3>
      <a:accent4>
        <a:srgbClr val="B1933B"/>
      </a:accent4>
      <a:accent5>
        <a:srgbClr val="C3744D"/>
      </a:accent5>
      <a:accent6>
        <a:srgbClr val="B13B45"/>
      </a:accent6>
      <a:hlink>
        <a:srgbClr val="AF743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433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Meiryo</vt:lpstr>
      <vt:lpstr>Arial</vt:lpstr>
      <vt:lpstr>Corbel</vt:lpstr>
      <vt:lpstr>Wingdings</vt:lpstr>
      <vt:lpstr>SketchLinesVTI</vt:lpstr>
      <vt:lpstr>Erfaringer og nye udfordringer i hybride læringsrum</vt:lpstr>
      <vt:lpstr>Kort indflyvning</vt:lpstr>
      <vt:lpstr>Erfaringer - kursistperspektiv</vt:lpstr>
      <vt:lpstr>Erfaringer - lærerperspektiv</vt:lpstr>
      <vt:lpstr>HF &amp; VUC Fyns fokus på undervisere og kursister i hybride læringsrum</vt:lpstr>
      <vt:lpstr>Næste store udviklingsskridt...  </vt:lpstr>
      <vt:lpstr>Hvordan man kan arbejde med udvikling</vt:lpstr>
      <vt:lpstr>Spørg endelig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og nye udfordringer i hybride læringsrum</dc:title>
  <dc:creator>Michael Juul Nielsen</dc:creator>
  <cp:lastModifiedBy>Michael Juul Nielsen</cp:lastModifiedBy>
  <cp:revision>7</cp:revision>
  <dcterms:created xsi:type="dcterms:W3CDTF">2024-05-28T09:21:42Z</dcterms:created>
  <dcterms:modified xsi:type="dcterms:W3CDTF">2024-05-28T12:17:44Z</dcterms:modified>
</cp:coreProperties>
</file>